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72" r:id="rId5"/>
    <p:sldId id="268" r:id="rId6"/>
    <p:sldId id="273" r:id="rId7"/>
    <p:sldId id="274" r:id="rId8"/>
    <p:sldId id="303" r:id="rId9"/>
    <p:sldId id="287" r:id="rId10"/>
    <p:sldId id="286" r:id="rId11"/>
    <p:sldId id="288" r:id="rId12"/>
    <p:sldId id="289" r:id="rId13"/>
    <p:sldId id="290" r:id="rId14"/>
    <p:sldId id="276" r:id="rId15"/>
    <p:sldId id="291" r:id="rId16"/>
    <p:sldId id="292" r:id="rId17"/>
    <p:sldId id="277" r:id="rId18"/>
    <p:sldId id="293" r:id="rId19"/>
    <p:sldId id="294" r:id="rId20"/>
    <p:sldId id="295" r:id="rId21"/>
    <p:sldId id="281" r:id="rId22"/>
    <p:sldId id="282" r:id="rId23"/>
    <p:sldId id="296" r:id="rId24"/>
    <p:sldId id="283" r:id="rId25"/>
    <p:sldId id="284" r:id="rId26"/>
    <p:sldId id="297" r:id="rId27"/>
    <p:sldId id="298" r:id="rId28"/>
    <p:sldId id="299" r:id="rId29"/>
    <p:sldId id="300" r:id="rId30"/>
    <p:sldId id="302" r:id="rId31"/>
    <p:sldId id="301" r:id="rId32"/>
    <p:sldId id="285" r:id="rId3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FFFF00"/>
    <a:srgbClr val="FFF8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9793" autoAdjust="0"/>
  </p:normalViewPr>
  <p:slideViewPr>
    <p:cSldViewPr snapToGrid="0">
      <p:cViewPr varScale="1">
        <p:scale>
          <a:sx n="36" d="100"/>
          <a:sy n="36" d="100"/>
        </p:scale>
        <p:origin x="205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0047D9-7D0D-4B9E-8F1F-5FF95130A2C7}" type="datetimeFigureOut">
              <a:rPr kumimoji="1" lang="ja-JP" altLang="en-US" smtClean="0"/>
              <a:t>2025/2/20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48182-FBC2-4DF0-B470-15EC81873C40}" type="slidenum">
              <a:rPr kumimoji="1" lang="ja-JP" altLang="en-US" smtClean="0"/>
              <a:t>‹#›</a:t>
            </a:fld>
            <a:endParaRPr kumimoji="1" lang="ja-JP" altLang="en-US"/>
          </a:p>
        </p:txBody>
      </p:sp>
    </p:spTree>
    <p:extLst>
      <p:ext uri="{BB962C8B-B14F-4D97-AF65-F5344CB8AC3E}">
        <p14:creationId xmlns:p14="http://schemas.microsoft.com/office/powerpoint/2010/main" val="12343397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こちらの</a:t>
            </a:r>
            <a:r>
              <a:rPr kumimoji="1" lang="en-US" altLang="ja-JP" dirty="0"/>
              <a:t>FAQ</a:t>
            </a:r>
            <a:r>
              <a:rPr kumimoji="1" lang="ja-JP" altLang="en-US" dirty="0"/>
              <a:t>資料では、「</a:t>
            </a:r>
            <a:r>
              <a:rPr kumimoji="1" lang="en-US" altLang="ja-JP" dirty="0"/>
              <a:t>Microsoft Word</a:t>
            </a:r>
            <a:r>
              <a:rPr kumimoji="1" lang="ja-JP" altLang="en-US" dirty="0"/>
              <a:t>を使用したレポート・論文の書き方」に関する初歩的な機能の使用方法について説明します。</a:t>
            </a: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1</a:t>
            </a:fld>
            <a:endParaRPr kumimoji="1" lang="ja-JP" altLang="en-US"/>
          </a:p>
        </p:txBody>
      </p:sp>
    </p:spTree>
    <p:extLst>
      <p:ext uri="{BB962C8B-B14F-4D97-AF65-F5344CB8AC3E}">
        <p14:creationId xmlns:p14="http://schemas.microsoft.com/office/powerpoint/2010/main" val="292203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次に、</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のデフォルトのフォントではなく、自分でフォントを設定する見出しの指定方法</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【B】</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について説明します。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ここでは、例として、章のタイトルのフォントは「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MS </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明朝」、大きさは「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11pt</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」、「太字」で作成し、節のタイトルのフォントは「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MS </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明朝」、大きさは「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10pt</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」、「太字」で作成するよう指示が出されているとします。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①本文中の見出しに指定する箇所を上記のフォントに変更します。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 問題意識・研究目的」を章のタイトルとして指示されたフォントに、「第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節 問題意識</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なぜ論文を書くことは難しいのか」を節のタイトルとして指示されたフォントに変更します。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なお、本文中に記載されているすべての章のタイトルと節のタイトルのフォントを変更する必要はなく、それぞれ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か所ずつのみで構いません。</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②本文のうち「見出し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」に指定したい箇所を選択します。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ここでは、「第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 問題意識・研究目的」を選択します。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10</a:t>
            </a:fld>
            <a:endParaRPr kumimoji="1" lang="ja-JP" altLang="en-US"/>
          </a:p>
        </p:txBody>
      </p:sp>
    </p:spTree>
    <p:extLst>
      <p:ext uri="{BB962C8B-B14F-4D97-AF65-F5344CB8AC3E}">
        <p14:creationId xmlns:p14="http://schemas.microsoft.com/office/powerpoint/2010/main" val="3976068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③「ホーム」タブの「スタイル」欄のうち「見出し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」を右クリックし、「選択箇所と一致するように見出し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を更新する」をクリックします。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④これにより、「スタイル」欄の「見出し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」に表示されるフォントが、自分が設定したフォントに変更されていると思います。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また、指定した箇所にカーソルを合わせると、「スタイル」欄の「見出し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」がグレーの四角で囲まれます。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節のタイトル「第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節 問題意識</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なぜ論文を書くことは難しいのか」も同様の手順で、自分で設定したフォントのまま「見出し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」に指定することができます。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ここまでが、自分でフォントを設定する見出しの指定方法となります。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11</a:t>
            </a:fld>
            <a:endParaRPr kumimoji="1" lang="ja-JP" altLang="en-US"/>
          </a:p>
        </p:txBody>
      </p:sp>
    </p:spTree>
    <p:extLst>
      <p:ext uri="{BB962C8B-B14F-4D97-AF65-F5344CB8AC3E}">
        <p14:creationId xmlns:p14="http://schemas.microsoft.com/office/powerpoint/2010/main" val="4086803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ここまでのように「見出し」を指定することで、本文中の他の箇所の章のタイトルや節のタイトルなども同じフォントに変更することができます。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例えば、「第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 先行研究の検討」という章のタイトルが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の標準のフォントのままだった場合、以下の手順によりフォントを自動的に変更することができます。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①本文のうち「見出し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」に指定したい箇所を選択し、「ホーム」タブの「スタイル」欄の「見出し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」をクリックします。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ここでは、「第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 先行研究の検討」という章のタイトルを選択して上記の操作を行います。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12</a:t>
            </a:fld>
            <a:endParaRPr kumimoji="1" lang="ja-JP" altLang="en-US"/>
          </a:p>
        </p:txBody>
      </p:sp>
    </p:spTree>
    <p:extLst>
      <p:ext uri="{BB962C8B-B14F-4D97-AF65-F5344CB8AC3E}">
        <p14:creationId xmlns:p14="http://schemas.microsoft.com/office/powerpoint/2010/main" val="4228651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これにより、「見出し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」に指定された箇所のフォントを自分で設定したフォントに自動的に変更することができます。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ここでは、「第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 先行研究の検討」という章のタイトルのフォントが、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のデフォルトのフォントから「見出し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」に設定されているフォントに変更されています。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」以降の指定も同様の手順で可能です。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そのため、一度「見出し」を指定してしまえば、その後は章や節のタイトルの書体を個別に一つずつ設定する必要がなくなり、該当箇所を選択して「スタイル」欄から対応する「見出し」をクリックするのみで、</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章や節のタイトルの書体を統一することができるようになり、手順を減らすことができます。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13</a:t>
            </a:fld>
            <a:endParaRPr kumimoji="1" lang="ja-JP" altLang="en-US"/>
          </a:p>
        </p:txBody>
      </p:sp>
    </p:spTree>
    <p:extLst>
      <p:ext uri="{BB962C8B-B14F-4D97-AF65-F5344CB8AC3E}">
        <p14:creationId xmlns:p14="http://schemas.microsoft.com/office/powerpoint/2010/main" val="3856396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見出しの指定の補足で、ナビゲーションウィンドウについても説明します。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例えば、第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5</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章を書いている途中に第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章の第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節に書いた内容を確認したくなった場合、</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「見出し」を設定していれば、ナビゲーションウィンドウを使用して第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5</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章の執筆中のページから第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章の第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節のページまで移動することができます。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14</a:t>
            </a:fld>
            <a:endParaRPr kumimoji="1" lang="ja-JP" altLang="en-US"/>
          </a:p>
        </p:txBody>
      </p:sp>
    </p:spTree>
    <p:extLst>
      <p:ext uri="{BB962C8B-B14F-4D97-AF65-F5344CB8AC3E}">
        <p14:creationId xmlns:p14="http://schemas.microsoft.com/office/powerpoint/2010/main" val="1652396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ナビゲーションウィンドウの表示と使用方法は以下となります。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①あらかじめ本文中の章のタイトルと節のタイトルの箇所を「見出し」に指定しておきます。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②「表示」タブの「表示」欄にある「ナビゲーション ウィンドウ」にチェックを入れます。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これにより、</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の左側にナビゲーションウィンドウが表示されるようになります。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ここでは、第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章の第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節の内容を確認したいので、ナビゲーションウィンドウの「第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 先行研究の検討」の下に表示されている「第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節 </a:t>
            </a:r>
            <a:r>
              <a:rPr lang="en-US" altLang="ja-JP" sz="1800" dirty="0">
                <a:latin typeface="游明朝" panose="02020400000000000000" pitchFamily="18" charset="-128"/>
                <a:ea typeface="游明朝" panose="02020400000000000000" pitchFamily="18" charset="-128"/>
              </a:rPr>
              <a:t>×××××××</a:t>
            </a:r>
            <a:r>
              <a:rPr lang="ja-JP" altLang="en-US" sz="1800" dirty="0">
                <a:latin typeface="游明朝" panose="02020400000000000000" pitchFamily="18" charset="-128"/>
                <a:ea typeface="游明朝" panose="02020400000000000000" pitchFamily="18" charset="-128"/>
              </a:rPr>
              <a:t>」をクリックします。</a:t>
            </a:r>
            <a:endParaRPr lang="en-US" altLang="ja-JP" sz="1800" dirty="0">
              <a:latin typeface="游明朝" panose="02020400000000000000" pitchFamily="18" charset="-128"/>
              <a:ea typeface="游明朝" panose="02020400000000000000" pitchFamily="18" charset="-128"/>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15</a:t>
            </a:fld>
            <a:endParaRPr kumimoji="1" lang="ja-JP" altLang="en-US"/>
          </a:p>
        </p:txBody>
      </p:sp>
    </p:spTree>
    <p:extLst>
      <p:ext uri="{BB962C8B-B14F-4D97-AF65-F5344CB8AC3E}">
        <p14:creationId xmlns:p14="http://schemas.microsoft.com/office/powerpoint/2010/main" val="1322200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④すると、第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章の第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節のタイトルが記載されているページが表示されます。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現在閲覧しているページが該当する箇所は、ナビゲーションウィンドウでは青色で表示されます。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このように、「見出し」機能とナビゲーションウィンドウを使用することで、例にあげた第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5</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章から第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章の第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節というように、確認したい箇所まで一気に移動することができます。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16</a:t>
            </a:fld>
            <a:endParaRPr kumimoji="1" lang="ja-JP" altLang="en-US"/>
          </a:p>
        </p:txBody>
      </p:sp>
    </p:spTree>
    <p:extLst>
      <p:ext uri="{BB962C8B-B14F-4D97-AF65-F5344CB8AC3E}">
        <p14:creationId xmlns:p14="http://schemas.microsoft.com/office/powerpoint/2010/main" val="3693083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次は「目次の作成」です。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の機能を使用することで、ひとつひとつ手作業でタイトルやページ数を書かなくても、自動で目次を作成することができます。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また、途中で文章を修正しページ数が変わってしまった場合でも、目次に表示されるページ数を自動で更新することが可能となります。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例えば、第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章の第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節を最初は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ページまで書いていたけれども、その後加筆して</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5</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ページまで書いた場合、手作業ならばそれ以降の目次に記載するページ数も一つずつ修正しなければなりませんが、</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事前に見出しを設定しておくことで、目次の自動作成だけではなく、目次に記載するページ数も自動で更新することができます。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17</a:t>
            </a:fld>
            <a:endParaRPr kumimoji="1" lang="ja-JP" altLang="en-US"/>
          </a:p>
        </p:txBody>
      </p:sp>
    </p:spTree>
    <p:extLst>
      <p:ext uri="{BB962C8B-B14F-4D97-AF65-F5344CB8AC3E}">
        <p14:creationId xmlns:p14="http://schemas.microsoft.com/office/powerpoint/2010/main" val="3143322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ここからは、目次を自動で作成する手順と、目次のページ数を自動で更新する手順を説明します。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①まずは、章や節のタイトルに対応するように「見出し」を指定します。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②「参考資料」タブの「目次」欄にある「目次」をクリックします。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③「自動作成の目次</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」をクリックします。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「自動作成の目次</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」ではなく「自動作成の目次</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」をクリックする理由は、自動作成される目次の最上行に「目次」と自動的に記載されるため、その後の編集の手間を省くことができるからです。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「自動作成の目次</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」をクリックした場合は、自動作成される目次の最上行には「内容」と自動的に記載されますが、どちらも後から編集が可能です。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18</a:t>
            </a:fld>
            <a:endParaRPr kumimoji="1" lang="ja-JP" altLang="en-US"/>
          </a:p>
        </p:txBody>
      </p:sp>
    </p:spTree>
    <p:extLst>
      <p:ext uri="{BB962C8B-B14F-4D97-AF65-F5344CB8AC3E}">
        <p14:creationId xmlns:p14="http://schemas.microsoft.com/office/powerpoint/2010/main" val="554065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④ここまでの手順により、「見出し」に指定した章や節などのタイトルとページ数が記載された目次が自動で作成されます。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⑤その後、例のように加筆により目次のページ数も修正する必要がある場合は、作成された目次を選択しているときに上部に表示される「目次の更新」をクリックします。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19</a:t>
            </a:fld>
            <a:endParaRPr kumimoji="1" lang="ja-JP" altLang="en-US"/>
          </a:p>
        </p:txBody>
      </p:sp>
    </p:spTree>
    <p:extLst>
      <p:ext uri="{BB962C8B-B14F-4D97-AF65-F5344CB8AC3E}">
        <p14:creationId xmlns:p14="http://schemas.microsoft.com/office/powerpoint/2010/main" val="3366836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本資料では、</a:t>
            </a:r>
            <a:r>
              <a:rPr kumimoji="1" lang="en-US" altLang="ja-JP" dirty="0"/>
              <a:t>Microsoft Word</a:t>
            </a:r>
            <a:r>
              <a:rPr kumimoji="1" lang="ja-JP" altLang="en-US" dirty="0"/>
              <a:t>を使用した「見出しの指定」、「目次の作成」、「脚注の作成」、「</a:t>
            </a:r>
            <a:r>
              <a:rPr kumimoji="1" lang="en-US" altLang="ja-JP" dirty="0"/>
              <a:t>1</a:t>
            </a:r>
            <a:r>
              <a:rPr kumimoji="1" lang="ja-JP" altLang="en-US" dirty="0"/>
              <a:t>ページあたりの行数の設定」の方法を扱います。</a:t>
            </a: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2</a:t>
            </a:fld>
            <a:endParaRPr kumimoji="1" lang="ja-JP" altLang="en-US"/>
          </a:p>
        </p:txBody>
      </p:sp>
    </p:spTree>
    <p:extLst>
      <p:ext uri="{BB962C8B-B14F-4D97-AF65-F5344CB8AC3E}">
        <p14:creationId xmlns:p14="http://schemas.microsoft.com/office/powerpoint/2010/main" val="3117162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⑥「目次の更新」ウィンドウが表示されますので、目次のページ番号だけを更新する場合は「ページ番号だけを更新する」、</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見出しに指定した章や節のタイトルなども一緒に更新する場合は「目次をすべて更新する」を選択し、「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OK</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」をクリックします。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これにより、あらかじめ「見出し」に指定した章や節のタイトルの名前やページ位置に従って自動で目次を作成することだけではなく、</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目次のタイトルやページ番号も一括で自動で更新することができます。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20</a:t>
            </a:fld>
            <a:endParaRPr kumimoji="1" lang="ja-JP" altLang="en-US"/>
          </a:p>
        </p:txBody>
      </p:sp>
    </p:spTree>
    <p:extLst>
      <p:ext uri="{BB962C8B-B14F-4D97-AF65-F5344CB8AC3E}">
        <p14:creationId xmlns:p14="http://schemas.microsoft.com/office/powerpoint/2010/main" val="3726547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次は「脚注の作成」です。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そもそも、脚注はどのようなときに使用するのでしょうか。</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学問分野によっても脚注の扱いは異なると思いますが、一つには「本文に入れたら冗長になってしまうが、論文には書いておきたいこと」などがある場合に使用できます。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脚注も</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の機能を使用することで、ひとつひとつ手作業で数字を入力しなくても自動で作成することができます。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また、本文中に示した脚注番号に対応する注の内容をすぐに確認することも可能です。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脚注は、脚注番号を挿入したページの最下部に注の内容を記載する方法と、脚注番号をどこに記載していたとしても文末にまとめて注の内容を記載する方法があります。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本資料では、前者の脚注番号を挿入したページの最下部に注の内容を記載する方法について、例を使用しながら説明します。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①まず、本文の脚注を挿入したい箇所にカーソルの位置を合わせます。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21</a:t>
            </a:fld>
            <a:endParaRPr kumimoji="1" lang="ja-JP" altLang="en-US"/>
          </a:p>
        </p:txBody>
      </p:sp>
    </p:spTree>
    <p:extLst>
      <p:ext uri="{BB962C8B-B14F-4D97-AF65-F5344CB8AC3E}">
        <p14:creationId xmlns:p14="http://schemas.microsoft.com/office/powerpoint/2010/main" val="2971392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②「参考資料」タブの左側にある「脚注の挿入」をクリックします。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③本文には脚注番号が自動で挿入され、ページの最下部には脚注の記入欄が表示されます。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こうして作成された脚注の記入欄に注の内容を記載することで、よりメリハリのある文章を書くことにつながります。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22</a:t>
            </a:fld>
            <a:endParaRPr kumimoji="1" lang="ja-JP" altLang="en-US"/>
          </a:p>
        </p:txBody>
      </p:sp>
    </p:spTree>
    <p:extLst>
      <p:ext uri="{BB962C8B-B14F-4D97-AF65-F5344CB8AC3E}">
        <p14:creationId xmlns:p14="http://schemas.microsoft.com/office/powerpoint/2010/main" val="2632245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補足として、本文に挿入した脚注番号の前後に（）をつける場合の方法についても説明します。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①本文に挿入した脚注番号の前後に、通常どおり（）を入力し、入力した箇所を選択します。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例：（</a:t>
            </a:r>
            <a:r>
              <a:rPr lang="en-US" altLang="ja-JP" sz="7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←を選択</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②「ホーム」タブの「フォント」欄にある「上付き」アイコンをクリックします。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③これにより、本文の（）を脚注番号とほぼ同じサイズにすることができます。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23</a:t>
            </a:fld>
            <a:endParaRPr kumimoji="1" lang="ja-JP" altLang="en-US"/>
          </a:p>
        </p:txBody>
      </p:sp>
    </p:spTree>
    <p:extLst>
      <p:ext uri="{BB962C8B-B14F-4D97-AF65-F5344CB8AC3E}">
        <p14:creationId xmlns:p14="http://schemas.microsoft.com/office/powerpoint/2010/main" val="2618289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最後に、「</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ページあたりの行数の設定」方法について説明します。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通常どおりに行数を指定するだけで、指定した行数に変更される場合もありますが、実は指定した行数にうまく変更されない場合もあります。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ここでは、指定した行数に変更できない場合の解決策のうちの一つをお伝えします。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まず、指定した行数にうまく変更されない場合とは、どのようなことなのでしょうか。</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たとえば、レポートや論文で</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ページあたり</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40</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×40</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行で作成するよう指定されたとします。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この場合、たいていは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のレイアウトを変更する必要があります。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一般的なレイアウトの変更方法は以下となります。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①「レイアウト」タブの「ページ設定」欄の右下にある矢印のアイコンをクリックします。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24</a:t>
            </a:fld>
            <a:endParaRPr kumimoji="1" lang="ja-JP" altLang="en-US"/>
          </a:p>
        </p:txBody>
      </p:sp>
    </p:spTree>
    <p:extLst>
      <p:ext uri="{BB962C8B-B14F-4D97-AF65-F5344CB8AC3E}">
        <p14:creationId xmlns:p14="http://schemas.microsoft.com/office/powerpoint/2010/main" val="2983473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②「ページ設定」ウィンドウが表示されるので、「文字数と行数」タブで「文字数を行数を指定する」にチェックを入れ、文字数に「</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40</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」、行数に「</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40</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」を入力して「</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OK</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」をクリックします。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通常ならば、これで</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のレイアウトも</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ページあたり</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40</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×40</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行になると思われます。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25</a:t>
            </a:fld>
            <a:endParaRPr kumimoji="1" lang="ja-JP" altLang="en-US"/>
          </a:p>
        </p:txBody>
      </p:sp>
    </p:spTree>
    <p:extLst>
      <p:ext uri="{BB962C8B-B14F-4D97-AF65-F5344CB8AC3E}">
        <p14:creationId xmlns:p14="http://schemas.microsoft.com/office/powerpoint/2010/main" val="477645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しかし、場合によっては、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40</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行と指定したにも関わらず、</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ページあたりの行数が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40</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行に変更されないことがあります。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本スライドの例では、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40</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行と指定したにもかかわらず、</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ページあたりの行数が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20</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行になってしまい、行間にも空きが生じてしまっています。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こうしたときには、「ホーム」タブの「スタイル」欄の「標準」を編集することで、</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ページあたりの行数と文字数を適切に設定することが可能となります。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26</a:t>
            </a:fld>
            <a:endParaRPr kumimoji="1" lang="ja-JP" altLang="en-US"/>
          </a:p>
        </p:txBody>
      </p:sp>
    </p:spTree>
    <p:extLst>
      <p:ext uri="{BB962C8B-B14F-4D97-AF65-F5344CB8AC3E}">
        <p14:creationId xmlns:p14="http://schemas.microsoft.com/office/powerpoint/2010/main" val="1134360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①「レイアウト」タブの「ページ設定」欄の右下の矢印アイコンをクリックします。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②「ページ設定」ウィンドウが表示されるので、「文字数と行数」タブの「行数」で「</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40</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」行を指定した場合の「行送り」欄のポイント数をコピーし、</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他には何も変更せずに「キャンセル」をクリックします。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27</a:t>
            </a:fld>
            <a:endParaRPr kumimoji="1" lang="ja-JP" altLang="en-US"/>
          </a:p>
        </p:txBody>
      </p:sp>
    </p:spTree>
    <p:extLst>
      <p:ext uri="{BB962C8B-B14F-4D97-AF65-F5344CB8AC3E}">
        <p14:creationId xmlns:p14="http://schemas.microsoft.com/office/powerpoint/2010/main" val="3517700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③「ホーム」タブの「スタイル」欄の「標準」を右クリックし、「変更」をクリックします。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④「スタイルの変更」のウィンドウが表示されるので、左下にある「書式」をクリックし、「段落」をクリックします。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28</a:t>
            </a:fld>
            <a:endParaRPr kumimoji="1" lang="ja-JP" altLang="en-US"/>
          </a:p>
        </p:txBody>
      </p:sp>
    </p:spTree>
    <p:extLst>
      <p:ext uri="{BB962C8B-B14F-4D97-AF65-F5344CB8AC3E}">
        <p14:creationId xmlns:p14="http://schemas.microsoft.com/office/powerpoint/2010/main" val="3784923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⑤「段落」ウィンドウが表示されるので、「インデントと行間隔」タブの「間隔」欄で、「行間」を「固定値」に変更し、</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「間隔」に②でコピーした行送りのポイント数を貼り付けて、「</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OK</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」をクリックします。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29</a:t>
            </a:fld>
            <a:endParaRPr kumimoji="1" lang="ja-JP" altLang="en-US"/>
          </a:p>
        </p:txBody>
      </p:sp>
    </p:spTree>
    <p:extLst>
      <p:ext uri="{BB962C8B-B14F-4D97-AF65-F5344CB8AC3E}">
        <p14:creationId xmlns:p14="http://schemas.microsoft.com/office/powerpoint/2010/main" val="186779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はじめに、本資料が対象とする方や本資料で使用する</a:t>
            </a:r>
            <a:r>
              <a:rPr kumimoji="1" lang="en-US" altLang="ja-JP" dirty="0"/>
              <a:t>PC</a:t>
            </a:r>
            <a:r>
              <a:rPr kumimoji="1" lang="ja-JP" altLang="en-US" dirty="0"/>
              <a:t>の環境についてご説明します。</a:t>
            </a:r>
            <a:endParaRPr kumimoji="1" lang="en-US" altLang="ja-JP" dirty="0"/>
          </a:p>
          <a:p>
            <a:endParaRPr kumimoji="1" lang="en-US" altLang="ja-JP" dirty="0"/>
          </a:p>
          <a:p>
            <a:r>
              <a:rPr kumimoji="1" lang="ja-JP" altLang="en-US" dirty="0"/>
              <a:t>まず、本資料は</a:t>
            </a:r>
            <a:r>
              <a:rPr kumimoji="1" lang="en-US" altLang="ja-JP" dirty="0"/>
              <a:t>Microsoft Word</a:t>
            </a:r>
            <a:r>
              <a:rPr kumimoji="1" lang="ja-JP" altLang="en-US" dirty="0"/>
              <a:t>（以下、</a:t>
            </a:r>
            <a:r>
              <a:rPr kumimoji="1" lang="en-US" altLang="ja-JP" dirty="0"/>
              <a:t>Word</a:t>
            </a:r>
            <a:r>
              <a:rPr kumimoji="1" lang="ja-JP" altLang="en-US" dirty="0"/>
              <a:t>）の初心者の方向けを想定して作成しています。</a:t>
            </a:r>
            <a:endParaRPr kumimoji="1" lang="en-US" altLang="ja-JP" dirty="0"/>
          </a:p>
          <a:p>
            <a:r>
              <a:rPr kumimoji="1" lang="ja-JP" altLang="en-US" dirty="0"/>
              <a:t>そのため、内容はあくまでレポートや論文の執筆時に知っていると便利な「初歩的な」機能や操作の紹介のみです。</a:t>
            </a:r>
            <a:endParaRPr kumimoji="1" lang="en-US" altLang="ja-JP" dirty="0"/>
          </a:p>
          <a:p>
            <a:r>
              <a:rPr kumimoji="1" lang="ja-JP" altLang="en-US" dirty="0"/>
              <a:t>学部</a:t>
            </a:r>
            <a:r>
              <a:rPr kumimoji="1" lang="en-US" altLang="ja-JP" dirty="0"/>
              <a:t>1</a:t>
            </a:r>
            <a:r>
              <a:rPr kumimoji="1" lang="ja-JP" altLang="en-US" dirty="0"/>
              <a:t>年生をはじめ、</a:t>
            </a:r>
            <a:r>
              <a:rPr kumimoji="1" lang="en-US" altLang="ja-JP" dirty="0"/>
              <a:t>Word</a:t>
            </a:r>
            <a:r>
              <a:rPr kumimoji="1" lang="ja-JP" altLang="en-US" dirty="0"/>
              <a:t>でのレポートや論文といった文書の作成に慣れていない方を主な対象としているため、</a:t>
            </a:r>
            <a:endParaRPr kumimoji="1" lang="en-US" altLang="ja-JP" dirty="0"/>
          </a:p>
          <a:p>
            <a:r>
              <a:rPr kumimoji="1" lang="ja-JP" altLang="en-US" dirty="0"/>
              <a:t>より高度な機能や操作方法を知りたい方は、インターネットで検索すると関連するページが多く出てくると思いますので、そちらも使用して学習していただければと思います。</a:t>
            </a:r>
            <a:endParaRPr kumimoji="1" lang="en-US" altLang="ja-JP" dirty="0"/>
          </a:p>
          <a:p>
            <a:r>
              <a:rPr kumimoji="1" lang="ja-JP" altLang="en-US" dirty="0"/>
              <a:t>池袋図書館</a:t>
            </a:r>
            <a:r>
              <a:rPr kumimoji="1" lang="en-US" altLang="ja-JP" dirty="0"/>
              <a:t>2</a:t>
            </a:r>
            <a:r>
              <a:rPr kumimoji="1" lang="ja-JP" altLang="en-US" dirty="0"/>
              <a:t>階のカウンター前に「</a:t>
            </a:r>
            <a:r>
              <a:rPr kumimoji="1" lang="en-US" altLang="ja-JP" dirty="0"/>
              <a:t>PC</a:t>
            </a:r>
            <a:r>
              <a:rPr kumimoji="1" lang="ja-JP" altLang="en-US" dirty="0"/>
              <a:t>スキルに関する図書」コーナーもございますので、そちらもぜひご活用ください。</a:t>
            </a:r>
            <a:endParaRPr kumimoji="1" lang="en-US" altLang="ja-JP" dirty="0"/>
          </a:p>
          <a:p>
            <a:endParaRPr kumimoji="1" lang="en-US" altLang="ja-JP" dirty="0"/>
          </a:p>
          <a:p>
            <a:r>
              <a:rPr kumimoji="1" lang="ja-JP" altLang="en-US" dirty="0"/>
              <a:t>また、本資料では、</a:t>
            </a:r>
            <a:r>
              <a:rPr kumimoji="1" lang="en-US" altLang="ja-JP" dirty="0"/>
              <a:t>Windows10 </a:t>
            </a:r>
            <a:r>
              <a:rPr kumimoji="1" lang="ja-JP" altLang="en-US" dirty="0"/>
              <a:t>にて、</a:t>
            </a:r>
            <a:r>
              <a:rPr kumimoji="1" lang="en-US" altLang="ja-JP" dirty="0"/>
              <a:t>Microsoft Word 2016</a:t>
            </a:r>
            <a:r>
              <a:rPr kumimoji="1" lang="ja-JP" altLang="en-US" dirty="0"/>
              <a:t>を使用した場合の機能や操作方法について扱っています。</a:t>
            </a:r>
            <a:endParaRPr kumimoji="1" lang="en-US" altLang="ja-JP" dirty="0"/>
          </a:p>
          <a:p>
            <a:r>
              <a:rPr kumimoji="1" lang="ja-JP" altLang="en-US" dirty="0"/>
              <a:t>具体的な操作方法の説明の際には</a:t>
            </a:r>
            <a:r>
              <a:rPr kumimoji="1" lang="en-US" altLang="ja-JP" dirty="0"/>
              <a:t>PC</a:t>
            </a:r>
            <a:r>
              <a:rPr kumimoji="1" lang="ja-JP" altLang="en-US" dirty="0"/>
              <a:t>画面のスクリーンショットを適宜掲載していますが、異なる</a:t>
            </a:r>
            <a:r>
              <a:rPr kumimoji="1" lang="en-US" altLang="ja-JP" dirty="0"/>
              <a:t>OS</a:t>
            </a:r>
            <a:r>
              <a:rPr kumimoji="1" lang="ja-JP" altLang="en-US" dirty="0"/>
              <a:t>やバージョンをご使用の場合は機能や操作方法が違うこともあります。</a:t>
            </a:r>
            <a:endParaRPr kumimoji="1" lang="en-US" altLang="ja-JP" dirty="0"/>
          </a:p>
          <a:p>
            <a:r>
              <a:rPr kumimoji="1" lang="ja-JP" altLang="en-US" dirty="0"/>
              <a:t>その点、あらかじめご了承ください。</a:t>
            </a:r>
            <a:endParaRPr kumimoji="1" lang="en-US" altLang="ja-JP" dirty="0"/>
          </a:p>
          <a:p>
            <a:endParaRPr kumimoji="1" lang="en-US" altLang="ja-JP" dirty="0"/>
          </a:p>
          <a:p>
            <a:r>
              <a:rPr kumimoji="1" lang="ja-JP" altLang="en-US" dirty="0"/>
              <a:t>なお、本資料ではいくつかの例を提示しながら</a:t>
            </a:r>
            <a:r>
              <a:rPr kumimoji="1" lang="en-US" altLang="ja-JP" dirty="0"/>
              <a:t>Word</a:t>
            </a:r>
            <a:r>
              <a:rPr kumimoji="1" lang="ja-JP" altLang="en-US" dirty="0"/>
              <a:t>の機能について説明していきますが、レポートや論文といった課題では「指示された書式を守ること」が重要となります。</a:t>
            </a:r>
            <a:endParaRPr kumimoji="1" lang="en-US" altLang="ja-JP" dirty="0"/>
          </a:p>
          <a:p>
            <a:r>
              <a:rPr kumimoji="1" lang="ja-JP" altLang="en-US" dirty="0"/>
              <a:t>中には、</a:t>
            </a:r>
            <a:r>
              <a:rPr kumimoji="1" lang="en-US" altLang="ja-JP" dirty="0"/>
              <a:t>Word</a:t>
            </a:r>
            <a:r>
              <a:rPr kumimoji="1" lang="ja-JP" altLang="en-US" dirty="0"/>
              <a:t>の機能を使用しないで作成するよう指示される場合もあります。その場合は、課題の指示内容に従うようにしてください。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3</a:t>
            </a:fld>
            <a:endParaRPr kumimoji="1" lang="ja-JP" altLang="en-US"/>
          </a:p>
        </p:txBody>
      </p:sp>
    </p:spTree>
    <p:extLst>
      <p:ext uri="{BB962C8B-B14F-4D97-AF65-F5344CB8AC3E}">
        <p14:creationId xmlns:p14="http://schemas.microsoft.com/office/powerpoint/2010/main" val="2242364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⑥「段落」ウィンドウが閉じたら、「スタイルの変更」ウィンドウで「</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OK</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」をクリックします。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30</a:t>
            </a:fld>
            <a:endParaRPr kumimoji="1" lang="ja-JP" altLang="en-US"/>
          </a:p>
        </p:txBody>
      </p:sp>
    </p:spTree>
    <p:extLst>
      <p:ext uri="{BB962C8B-B14F-4D97-AF65-F5344CB8AC3E}">
        <p14:creationId xmlns:p14="http://schemas.microsoft.com/office/powerpoint/2010/main" val="11071110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以上の手順をすることで、標準フォントの行間設定の変更が反映され、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ページあたりの行数を指定した行数に変更することができます。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31</a:t>
            </a:fld>
            <a:endParaRPr kumimoji="1" lang="ja-JP" altLang="en-US"/>
          </a:p>
        </p:txBody>
      </p:sp>
    </p:spTree>
    <p:extLst>
      <p:ext uri="{BB962C8B-B14F-4D97-AF65-F5344CB8AC3E}">
        <p14:creationId xmlns:p14="http://schemas.microsoft.com/office/powerpoint/2010/main" val="3139154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本資料では、以下</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つの</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の機能を学習しました。</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１）見出しの指定</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２）目次の自動作成</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３）脚注の作成</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４）</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ページあたりの行数の指定</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見出し、目次、脚注は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の機能を使用することで自動で作成することができますし、</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ページあたりの行数の指定も少しの工夫が必要ですが、簡単に行うことができます。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これらを習得し、応用していくことで、レポートや論文作成の時間短縮につながり、内容により集中できるようになるのではないでしょうか。</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また、他にも</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PC</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のショートカットキーや、別の</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Microsoft Office</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製品（</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Power Point</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Excel</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など）の便利な機能は、早めに身につけておくと良いと思います。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32</a:t>
            </a:fld>
            <a:endParaRPr kumimoji="1" lang="ja-JP" altLang="en-US"/>
          </a:p>
        </p:txBody>
      </p:sp>
    </p:spTree>
    <p:extLst>
      <p:ext uri="{BB962C8B-B14F-4D97-AF65-F5344CB8AC3E}">
        <p14:creationId xmlns:p14="http://schemas.microsoft.com/office/powerpoint/2010/main" val="2365715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念のため、ご自分の</a:t>
            </a:r>
            <a:r>
              <a:rPr kumimoji="1" lang="en-US" altLang="ja-JP" dirty="0"/>
              <a:t>PC</a:t>
            </a:r>
            <a:r>
              <a:rPr kumimoji="1" lang="ja-JP" altLang="en-US" dirty="0"/>
              <a:t>環境を確認する一般的な方法についてご紹介します。</a:t>
            </a:r>
            <a:endParaRPr kumimoji="1" lang="en-US" altLang="ja-JP" dirty="0"/>
          </a:p>
          <a:p>
            <a:endParaRPr kumimoji="1" lang="en-US" altLang="ja-JP" dirty="0"/>
          </a:p>
          <a:p>
            <a:r>
              <a:rPr kumimoji="1" lang="ja-JP" altLang="en-US" dirty="0"/>
              <a:t>まず、</a:t>
            </a:r>
            <a:r>
              <a:rPr kumimoji="1" lang="en-US" altLang="ja-JP" dirty="0"/>
              <a:t>Windows</a:t>
            </a:r>
            <a:r>
              <a:rPr kumimoji="1" lang="ja-JP" altLang="en-US" dirty="0"/>
              <a:t>のバージョンの確認方法は、画面左下の「スタート」をクリックし、「設定」のアイコンをクリックします。</a:t>
            </a:r>
            <a:endParaRPr kumimoji="1" lang="en-US" altLang="ja-JP" dirty="0"/>
          </a:p>
          <a:p>
            <a:r>
              <a:rPr kumimoji="1" lang="ja-JP" altLang="en-US" dirty="0"/>
              <a:t>その後、「システム」をクリックし、メニューバーの「バージョン情報」をクリックすると、「</a:t>
            </a:r>
            <a:r>
              <a:rPr kumimoji="1" lang="en-US" altLang="ja-JP" dirty="0"/>
              <a:t>Windows</a:t>
            </a:r>
            <a:r>
              <a:rPr kumimoji="1" lang="ja-JP" altLang="en-US" dirty="0"/>
              <a:t>の仕様」が表示されます。</a:t>
            </a:r>
            <a:endParaRPr kumimoji="1" lang="en-US" altLang="ja-JP" dirty="0"/>
          </a:p>
          <a:p>
            <a:r>
              <a:rPr kumimoji="1" lang="ja-JP" altLang="en-US" dirty="0"/>
              <a:t>「エディション」にて、ご自分が使用している</a:t>
            </a:r>
            <a:r>
              <a:rPr kumimoji="1" lang="en-US" altLang="ja-JP" dirty="0"/>
              <a:t>Windows</a:t>
            </a:r>
            <a:r>
              <a:rPr kumimoji="1" lang="ja-JP" altLang="en-US" dirty="0"/>
              <a:t>のバージョンを知ることができます。</a:t>
            </a:r>
            <a:endParaRPr kumimoji="1" lang="en-US" altLang="ja-JP" dirty="0"/>
          </a:p>
          <a:p>
            <a:r>
              <a:rPr kumimoji="1" lang="ja-JP" altLang="en-US" dirty="0"/>
              <a:t>こちらの画像の場合は「</a:t>
            </a:r>
            <a:r>
              <a:rPr kumimoji="1" lang="en-US" altLang="ja-JP" dirty="0"/>
              <a:t>Windows 10 Home</a:t>
            </a:r>
            <a:r>
              <a:rPr kumimoji="1" lang="ja-JP" altLang="en-US" dirty="0"/>
              <a:t>」と記載されているため、</a:t>
            </a:r>
            <a:r>
              <a:rPr kumimoji="1" lang="en-US" altLang="ja-JP" dirty="0"/>
              <a:t>Windows</a:t>
            </a:r>
            <a:r>
              <a:rPr kumimoji="1" lang="ja-JP" altLang="en-US" dirty="0"/>
              <a:t>のバージョン</a:t>
            </a:r>
            <a:r>
              <a:rPr kumimoji="1" lang="en-US" altLang="ja-JP" dirty="0"/>
              <a:t>10</a:t>
            </a:r>
            <a:r>
              <a:rPr kumimoji="1" lang="ja-JP" altLang="en-US" dirty="0"/>
              <a:t>を使用していることがわかります。</a:t>
            </a:r>
            <a:endParaRPr kumimoji="1" lang="en-US" altLang="ja-JP" dirty="0"/>
          </a:p>
          <a:p>
            <a:r>
              <a:rPr kumimoji="1" lang="en-US" altLang="ja-JP" dirty="0"/>
              <a:t>※Mac</a:t>
            </a:r>
            <a:r>
              <a:rPr kumimoji="1" lang="ja-JP" altLang="en-US" dirty="0"/>
              <a:t>をご使用の方は下記</a:t>
            </a:r>
            <a:r>
              <a:rPr kumimoji="1" lang="en-US" altLang="ja-JP" dirty="0"/>
              <a:t>URL</a:t>
            </a:r>
            <a:r>
              <a:rPr kumimoji="1" lang="ja-JP" altLang="en-US" dirty="0"/>
              <a:t>よりバージョン確認方法をご確認いただけます（</a:t>
            </a:r>
            <a:r>
              <a:rPr kumimoji="1" lang="en-US" altLang="ja-JP" dirty="0"/>
              <a:t>Apple</a:t>
            </a:r>
            <a:r>
              <a:rPr kumimoji="1" lang="ja-JP" altLang="en-US" dirty="0"/>
              <a:t>、「</a:t>
            </a:r>
            <a:r>
              <a:rPr lang="en-US" altLang="ja-JP" b="0" i="0" dirty="0">
                <a:solidFill>
                  <a:srgbClr val="333333"/>
                </a:solidFill>
                <a:effectLst/>
                <a:latin typeface="SF Pro JP"/>
              </a:rPr>
              <a:t>Mac </a:t>
            </a:r>
            <a:r>
              <a:rPr lang="ja-JP" altLang="en-US" b="0" i="0" dirty="0">
                <a:solidFill>
                  <a:srgbClr val="333333"/>
                </a:solidFill>
                <a:effectLst/>
                <a:latin typeface="SF Pro JP"/>
              </a:rPr>
              <a:t>に搭載されている </a:t>
            </a:r>
            <a:r>
              <a:rPr lang="en-US" altLang="ja-JP" b="0" i="0" dirty="0">
                <a:solidFill>
                  <a:srgbClr val="333333"/>
                </a:solidFill>
                <a:effectLst/>
                <a:latin typeface="SF Pro JP"/>
              </a:rPr>
              <a:t>macOS </a:t>
            </a:r>
            <a:r>
              <a:rPr lang="ja-JP" altLang="en-US" b="0" i="0" dirty="0">
                <a:solidFill>
                  <a:srgbClr val="333333"/>
                </a:solidFill>
                <a:effectLst/>
                <a:latin typeface="SF Pro JP"/>
              </a:rPr>
              <a:t>を調べる」、</a:t>
            </a:r>
            <a:r>
              <a:rPr lang="en-US" altLang="ja-JP" b="0" i="0" dirty="0">
                <a:solidFill>
                  <a:srgbClr val="333333"/>
                </a:solidFill>
                <a:effectLst/>
                <a:latin typeface="SF Pro JP"/>
              </a:rPr>
              <a:t>2022</a:t>
            </a:r>
            <a:r>
              <a:rPr lang="ja-JP" altLang="en-US" b="0" i="0" dirty="0">
                <a:solidFill>
                  <a:srgbClr val="333333"/>
                </a:solidFill>
                <a:effectLst/>
                <a:latin typeface="SF Pro JP"/>
              </a:rPr>
              <a:t>年</a:t>
            </a:r>
            <a:r>
              <a:rPr lang="en-US" altLang="ja-JP" b="0" i="0" dirty="0">
                <a:solidFill>
                  <a:srgbClr val="333333"/>
                </a:solidFill>
                <a:effectLst/>
                <a:latin typeface="SF Pro JP"/>
              </a:rPr>
              <a:t>12</a:t>
            </a:r>
            <a:r>
              <a:rPr lang="ja-JP" altLang="en-US" b="0" i="0" dirty="0">
                <a:solidFill>
                  <a:srgbClr val="333333"/>
                </a:solidFill>
                <a:effectLst/>
                <a:latin typeface="SF Pro JP"/>
              </a:rPr>
              <a:t>月</a:t>
            </a:r>
            <a:r>
              <a:rPr lang="en-US" altLang="ja-JP" b="0" i="0" dirty="0">
                <a:solidFill>
                  <a:srgbClr val="333333"/>
                </a:solidFill>
                <a:effectLst/>
                <a:latin typeface="SF Pro JP"/>
              </a:rPr>
              <a:t>15</a:t>
            </a:r>
            <a:r>
              <a:rPr lang="ja-JP" altLang="en-US" b="0" i="0" dirty="0">
                <a:solidFill>
                  <a:srgbClr val="333333"/>
                </a:solidFill>
                <a:effectLst/>
                <a:latin typeface="SF Pro JP"/>
              </a:rPr>
              <a:t>日アクセス）。</a:t>
            </a:r>
            <a:endParaRPr kumimoji="1" lang="en-US" altLang="ja-JP" dirty="0"/>
          </a:p>
          <a:p>
            <a:r>
              <a:rPr kumimoji="1" lang="en-US" altLang="ja-JP" dirty="0"/>
              <a:t>https://support.apple.com/ja-jp/HT201260#:~:text=%E7%94%BB%E9%9D%A2%E3%81%AE%E5%B7%A6%E4%B8%8A%E3%81%AB%E3%81%82%E3%82%8B,%E7%95%AA%E5%8F%B7%E3%81%8C%E8%A1%A8%E7%A4%BA%E3%81%95%E3%82%8C%E3%81%BE%E3%81%99%E3%80%82</a:t>
            </a:r>
          </a:p>
          <a:p>
            <a:endParaRPr kumimoji="1" lang="en-US" altLang="ja-JP" dirty="0"/>
          </a:p>
          <a:p>
            <a:r>
              <a:rPr kumimoji="1" lang="ja-JP" altLang="en-US" dirty="0"/>
              <a:t>次に、</a:t>
            </a:r>
            <a:r>
              <a:rPr kumimoji="1" lang="en-US" altLang="ja-JP" dirty="0"/>
              <a:t>Microsoft Word</a:t>
            </a:r>
            <a:r>
              <a:rPr kumimoji="1" lang="ja-JP" altLang="en-US" dirty="0"/>
              <a:t>のバージョンの確認方法は、</a:t>
            </a:r>
            <a:r>
              <a:rPr kumimoji="1" lang="en-US" altLang="ja-JP" dirty="0"/>
              <a:t>Microsoft Word</a:t>
            </a:r>
            <a:r>
              <a:rPr kumimoji="1" lang="ja-JP" altLang="en-US" dirty="0"/>
              <a:t>を起動し、「ファイル」をクリックし、メニューバーの「アカウント」をクリックすると、「製品情報」が表示されます。</a:t>
            </a:r>
            <a:endParaRPr kumimoji="1" lang="en-US" altLang="ja-JP" dirty="0"/>
          </a:p>
          <a:p>
            <a:r>
              <a:rPr kumimoji="1" lang="ja-JP" altLang="en-US" dirty="0"/>
              <a:t>こちらの画像の場合は「</a:t>
            </a:r>
            <a:r>
              <a:rPr kumimoji="1" lang="en-US" altLang="ja-JP" dirty="0"/>
              <a:t>Microsoft Office Professional Plus 2016</a:t>
            </a:r>
            <a:r>
              <a:rPr kumimoji="1" lang="ja-JP" altLang="en-US" dirty="0"/>
              <a:t>」と記載されているため、</a:t>
            </a:r>
            <a:r>
              <a:rPr kumimoji="1" lang="en-US" altLang="ja-JP" dirty="0"/>
              <a:t>Microsoft Office</a:t>
            </a:r>
            <a:r>
              <a:rPr kumimoji="1" lang="ja-JP" altLang="en-US" dirty="0"/>
              <a:t>のバージョン</a:t>
            </a:r>
            <a:r>
              <a:rPr kumimoji="1" lang="en-US" altLang="ja-JP" dirty="0"/>
              <a:t>16</a:t>
            </a:r>
            <a:r>
              <a:rPr kumimoji="1" lang="ja-JP" altLang="en-US" dirty="0"/>
              <a:t>を使用していることがわかります。</a:t>
            </a:r>
            <a:endParaRPr kumimoji="1" lang="en-US" altLang="ja-JP" dirty="0"/>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4</a:t>
            </a:fld>
            <a:endParaRPr kumimoji="1" lang="ja-JP" altLang="en-US"/>
          </a:p>
        </p:txBody>
      </p:sp>
    </p:spTree>
    <p:extLst>
      <p:ext uri="{BB962C8B-B14F-4D97-AF65-F5344CB8AC3E}">
        <p14:creationId xmlns:p14="http://schemas.microsoft.com/office/powerpoint/2010/main" val="1607153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ここからは、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の具体的な機能と操作方法について説明していきます。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最初は「見出しの指定」です。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には、任意の箇所を「見出し」に指定できる機能があります。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レポートや論文を作成するときに「見出し」を指定することのメリットは、章や節のタイトルの書体の統一の手間が減ること、</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詳細は後ほど説明しますがナビゲーションウィンドウが使用できるようになること、目次の自動作成が可能になることなどがあります。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この際に使用するのは、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の一番上の「ホーム」タブのうち、「スタイル」と表記されている欄です。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5</a:t>
            </a:fld>
            <a:endParaRPr kumimoji="1" lang="ja-JP" altLang="en-US"/>
          </a:p>
        </p:txBody>
      </p:sp>
    </p:spTree>
    <p:extLst>
      <p:ext uri="{BB962C8B-B14F-4D97-AF65-F5344CB8AC3E}">
        <p14:creationId xmlns:p14="http://schemas.microsoft.com/office/powerpoint/2010/main" val="1346322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見出しを指定するとはどういうことなのか、例を見ていきましょう。</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ここでは、例の「第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 問題意識・研究目的」という章のタイトルを「見出し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節 問題意識</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なぜ論文を書くことは難しいのか」という節のタイトルを「見出し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」に指定します。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見出しの指定方法として、以下</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つをご紹介したいと思います。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つ目は「見出しの指定方法</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」のように、</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の「見出し」のデフォルトのフォントを使用する方法です。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特にフォントが指定されていない場合は、デフォルトのフォントを使用することも可能です。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つ目は「見出しの指定方法</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【B】</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」のように、</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の「見出し」のデフォルトのフォントではなく、自分でフォントを設定する方法です。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使用するフォントの指示が出されている場合は、指示にあったフォントに自分で設定することができます。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6</a:t>
            </a:fld>
            <a:endParaRPr kumimoji="1" lang="ja-JP" altLang="en-US"/>
          </a:p>
        </p:txBody>
      </p:sp>
    </p:spTree>
    <p:extLst>
      <p:ext uri="{BB962C8B-B14F-4D97-AF65-F5344CB8AC3E}">
        <p14:creationId xmlns:p14="http://schemas.microsoft.com/office/powerpoint/2010/main" val="2850419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まずは、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つ目の</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のデフォルトのフォントを使用する見出しの指定方法</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について説明します。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①本文のうち「見出し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」に指定したい箇所を選択します。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「選択する」とは、例の画像の場合、「第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 問題意識・研究目的」の文頭にカーソルの位置を合わせた後、クリックをしたまま文末までカーソルの位置を移動させることを指します。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②</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の画面の上部に表示されている「ホーム」タブをクリックし、「スタイル」と表記されている欄のうち「見出し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」をクリックします。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これで、「第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 問題意識・研究目的」は「見出し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」に指定されました。</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7</a:t>
            </a:fld>
            <a:endParaRPr kumimoji="1" lang="ja-JP" altLang="en-US"/>
          </a:p>
        </p:txBody>
      </p:sp>
    </p:spTree>
    <p:extLst>
      <p:ext uri="{BB962C8B-B14F-4D97-AF65-F5344CB8AC3E}">
        <p14:creationId xmlns:p14="http://schemas.microsoft.com/office/powerpoint/2010/main" val="3072272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③本文のうち「見出し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」に指定したい箇所を選択します。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例の画像の場合、「第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節 問題意識</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なぜ論文を書くことは難しいのか」の文頭にカーソルの位置を合わせた後、クリックをしたまま文末までカーソルの位置を移動させます。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④「ホーム」タブをクリックし、「スタイル」と表記されている欄のうち「見出し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」をクリックします。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これで、「第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節 問題意識</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なぜ論文を書くことは難しいのか」は「見出し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」に指定されました。</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8</a:t>
            </a:fld>
            <a:endParaRPr kumimoji="1" lang="ja-JP" altLang="en-US"/>
          </a:p>
        </p:txBody>
      </p:sp>
    </p:spTree>
    <p:extLst>
      <p:ext uri="{BB962C8B-B14F-4D97-AF65-F5344CB8AC3E}">
        <p14:creationId xmlns:p14="http://schemas.microsoft.com/office/powerpoint/2010/main" val="2037666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「見出し」に指定した箇所が、本当に「見出し」に指定できているのか確認してみましょう。</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 問題意識・研究目的」のフォントは、「スタイル」欄の「見出し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」に表示されているフォントに自動的に変更されていると思います。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節 問題意識</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なぜ論文を書くことは難しいのか」のフォントは、「スタイル」欄の「見出し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」に表示されているフォントに自動的に変更されていると思います。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また、本文中の「見出し」に指定した箇所にカーソルを合わせると、「スタイル」欄の「見出し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」や「見出し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」がグレーの四角で囲まれます。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今回は、「見出し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」と「見出し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」について扱いましたが、「見出し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」以上も同様の手順となります。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」を指定すると「見出し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」が、「見出し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」を指定すると「見出し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」がスタイル欄に自動的に追加されます。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以上が、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のデフォルトのフォントを使用する見出しの指定方法となります。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9</a:t>
            </a:fld>
            <a:endParaRPr kumimoji="1" lang="ja-JP" altLang="en-US"/>
          </a:p>
        </p:txBody>
      </p:sp>
    </p:spTree>
    <p:extLst>
      <p:ext uri="{BB962C8B-B14F-4D97-AF65-F5344CB8AC3E}">
        <p14:creationId xmlns:p14="http://schemas.microsoft.com/office/powerpoint/2010/main" val="3227920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BFFCD8-9949-46E7-AA60-3D620F8D481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C1779C8-DF54-4B39-B768-4598CAA019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FD6E4CF-0C1C-410D-ADC5-863B2C70DE0E}"/>
              </a:ext>
            </a:extLst>
          </p:cNvPr>
          <p:cNvSpPr>
            <a:spLocks noGrp="1"/>
          </p:cNvSpPr>
          <p:nvPr>
            <p:ph type="dt" sz="half" idx="10"/>
          </p:nvPr>
        </p:nvSpPr>
        <p:spPr/>
        <p:txBody>
          <a:bodyPr/>
          <a:lstStyle/>
          <a:p>
            <a:fld id="{B1F25EB3-983C-46A0-B05A-D43A5F5E4329}" type="datetime1">
              <a:rPr kumimoji="1" lang="ja-JP" altLang="en-US" smtClean="0"/>
              <a:t>2025/2/20</a:t>
            </a:fld>
            <a:endParaRPr kumimoji="1" lang="ja-JP" altLang="en-US"/>
          </a:p>
        </p:txBody>
      </p:sp>
      <p:sp>
        <p:nvSpPr>
          <p:cNvPr id="5" name="フッター プレースホルダー 4">
            <a:extLst>
              <a:ext uri="{FF2B5EF4-FFF2-40B4-BE49-F238E27FC236}">
                <a16:creationId xmlns:a16="http://schemas.microsoft.com/office/drawing/2014/main" id="{556960AA-7EF7-446B-97D6-EB0C9DF6000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A50E994-7972-4DA2-B353-AEB1FD63F9E7}"/>
              </a:ext>
            </a:extLst>
          </p:cNvPr>
          <p:cNvSpPr>
            <a:spLocks noGrp="1"/>
          </p:cNvSpPr>
          <p:nvPr>
            <p:ph type="sldNum" sz="quarter" idx="12"/>
          </p:nvPr>
        </p:nvSpPr>
        <p:spPr/>
        <p:txBody>
          <a:bodyPr/>
          <a:lstStyle/>
          <a:p>
            <a:fld id="{FB7B35E1-32FA-4282-B5F4-DE10F4DBB445}" type="slidenum">
              <a:rPr kumimoji="1" lang="ja-JP" altLang="en-US" smtClean="0"/>
              <a:t>‹#›</a:t>
            </a:fld>
            <a:endParaRPr kumimoji="1" lang="ja-JP" altLang="en-US"/>
          </a:p>
        </p:txBody>
      </p:sp>
    </p:spTree>
    <p:extLst>
      <p:ext uri="{BB962C8B-B14F-4D97-AF65-F5344CB8AC3E}">
        <p14:creationId xmlns:p14="http://schemas.microsoft.com/office/powerpoint/2010/main" val="416773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74F7E2-6B49-41B2-A39C-1FC717034C3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6C41B5C-EB02-4477-8AA0-8F092F252A0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8E87452-72EB-4F1D-AB36-09A5B738A366}"/>
              </a:ext>
            </a:extLst>
          </p:cNvPr>
          <p:cNvSpPr>
            <a:spLocks noGrp="1"/>
          </p:cNvSpPr>
          <p:nvPr>
            <p:ph type="dt" sz="half" idx="10"/>
          </p:nvPr>
        </p:nvSpPr>
        <p:spPr/>
        <p:txBody>
          <a:bodyPr/>
          <a:lstStyle/>
          <a:p>
            <a:fld id="{22E31BC7-3537-4BBA-BC4F-9352B852357A}" type="datetime1">
              <a:rPr kumimoji="1" lang="ja-JP" altLang="en-US" smtClean="0"/>
              <a:t>2025/2/20</a:t>
            </a:fld>
            <a:endParaRPr kumimoji="1" lang="ja-JP" altLang="en-US"/>
          </a:p>
        </p:txBody>
      </p:sp>
      <p:sp>
        <p:nvSpPr>
          <p:cNvPr id="5" name="フッター プレースホルダー 4">
            <a:extLst>
              <a:ext uri="{FF2B5EF4-FFF2-40B4-BE49-F238E27FC236}">
                <a16:creationId xmlns:a16="http://schemas.microsoft.com/office/drawing/2014/main" id="{705E0C83-39E2-4283-9043-F640F56836B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81BD6C8-AA7B-40C9-A468-5DBBAB5BA541}"/>
              </a:ext>
            </a:extLst>
          </p:cNvPr>
          <p:cNvSpPr>
            <a:spLocks noGrp="1"/>
          </p:cNvSpPr>
          <p:nvPr>
            <p:ph type="sldNum" sz="quarter" idx="12"/>
          </p:nvPr>
        </p:nvSpPr>
        <p:spPr/>
        <p:txBody>
          <a:bodyPr/>
          <a:lstStyle/>
          <a:p>
            <a:fld id="{FB7B35E1-32FA-4282-B5F4-DE10F4DBB445}" type="slidenum">
              <a:rPr kumimoji="1" lang="ja-JP" altLang="en-US" smtClean="0"/>
              <a:t>‹#›</a:t>
            </a:fld>
            <a:endParaRPr kumimoji="1" lang="ja-JP" altLang="en-US"/>
          </a:p>
        </p:txBody>
      </p:sp>
    </p:spTree>
    <p:extLst>
      <p:ext uri="{BB962C8B-B14F-4D97-AF65-F5344CB8AC3E}">
        <p14:creationId xmlns:p14="http://schemas.microsoft.com/office/powerpoint/2010/main" val="1887911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39952EE-B2FB-415A-9DB2-7F6CBACC1F7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283C03C-02C6-4F0A-A56D-0545258F33E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B457DE9-13A8-4BC8-BEEB-65E08C2B68DD}"/>
              </a:ext>
            </a:extLst>
          </p:cNvPr>
          <p:cNvSpPr>
            <a:spLocks noGrp="1"/>
          </p:cNvSpPr>
          <p:nvPr>
            <p:ph type="dt" sz="half" idx="10"/>
          </p:nvPr>
        </p:nvSpPr>
        <p:spPr/>
        <p:txBody>
          <a:bodyPr/>
          <a:lstStyle/>
          <a:p>
            <a:fld id="{9E180FE2-FE0D-4812-A170-4E621DE37567}" type="datetime1">
              <a:rPr kumimoji="1" lang="ja-JP" altLang="en-US" smtClean="0"/>
              <a:t>2025/2/20</a:t>
            </a:fld>
            <a:endParaRPr kumimoji="1" lang="ja-JP" altLang="en-US"/>
          </a:p>
        </p:txBody>
      </p:sp>
      <p:sp>
        <p:nvSpPr>
          <p:cNvPr id="5" name="フッター プレースホルダー 4">
            <a:extLst>
              <a:ext uri="{FF2B5EF4-FFF2-40B4-BE49-F238E27FC236}">
                <a16:creationId xmlns:a16="http://schemas.microsoft.com/office/drawing/2014/main" id="{A76B72CA-E8C9-4EFE-B20C-245C03F1194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F84864D-D63F-47AA-9F99-6F8212FD07BD}"/>
              </a:ext>
            </a:extLst>
          </p:cNvPr>
          <p:cNvSpPr>
            <a:spLocks noGrp="1"/>
          </p:cNvSpPr>
          <p:nvPr>
            <p:ph type="sldNum" sz="quarter" idx="12"/>
          </p:nvPr>
        </p:nvSpPr>
        <p:spPr/>
        <p:txBody>
          <a:bodyPr/>
          <a:lstStyle/>
          <a:p>
            <a:fld id="{FB7B35E1-32FA-4282-B5F4-DE10F4DBB445}" type="slidenum">
              <a:rPr kumimoji="1" lang="ja-JP" altLang="en-US" smtClean="0"/>
              <a:t>‹#›</a:t>
            </a:fld>
            <a:endParaRPr kumimoji="1" lang="ja-JP" altLang="en-US"/>
          </a:p>
        </p:txBody>
      </p:sp>
    </p:spTree>
    <p:extLst>
      <p:ext uri="{BB962C8B-B14F-4D97-AF65-F5344CB8AC3E}">
        <p14:creationId xmlns:p14="http://schemas.microsoft.com/office/powerpoint/2010/main" val="30687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725197-0737-40A6-B407-3A758F50180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C4068ED-DCD3-4E8E-A1CC-77225C17773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1AF2ED-1FA2-448A-B240-5C57B8508DD1}"/>
              </a:ext>
            </a:extLst>
          </p:cNvPr>
          <p:cNvSpPr>
            <a:spLocks noGrp="1"/>
          </p:cNvSpPr>
          <p:nvPr>
            <p:ph type="dt" sz="half" idx="10"/>
          </p:nvPr>
        </p:nvSpPr>
        <p:spPr/>
        <p:txBody>
          <a:bodyPr/>
          <a:lstStyle/>
          <a:p>
            <a:fld id="{3A434225-6C2F-49B7-8D8E-1D34FB981828}" type="datetime1">
              <a:rPr kumimoji="1" lang="ja-JP" altLang="en-US" smtClean="0"/>
              <a:t>2025/2/20</a:t>
            </a:fld>
            <a:endParaRPr kumimoji="1" lang="ja-JP" altLang="en-US"/>
          </a:p>
        </p:txBody>
      </p:sp>
      <p:sp>
        <p:nvSpPr>
          <p:cNvPr id="5" name="フッター プレースホルダー 4">
            <a:extLst>
              <a:ext uri="{FF2B5EF4-FFF2-40B4-BE49-F238E27FC236}">
                <a16:creationId xmlns:a16="http://schemas.microsoft.com/office/drawing/2014/main" id="{39C634C4-541E-48AC-B2DC-3623C8A50AE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E040C8-93C1-4D00-B3CA-0F8D1B3432F5}"/>
              </a:ext>
            </a:extLst>
          </p:cNvPr>
          <p:cNvSpPr>
            <a:spLocks noGrp="1"/>
          </p:cNvSpPr>
          <p:nvPr>
            <p:ph type="sldNum" sz="quarter" idx="12"/>
          </p:nvPr>
        </p:nvSpPr>
        <p:spPr/>
        <p:txBody>
          <a:bodyPr/>
          <a:lstStyle/>
          <a:p>
            <a:fld id="{FB7B35E1-32FA-4282-B5F4-DE10F4DBB445}" type="slidenum">
              <a:rPr kumimoji="1" lang="ja-JP" altLang="en-US" smtClean="0"/>
              <a:t>‹#›</a:t>
            </a:fld>
            <a:endParaRPr kumimoji="1" lang="ja-JP" altLang="en-US"/>
          </a:p>
        </p:txBody>
      </p:sp>
    </p:spTree>
    <p:extLst>
      <p:ext uri="{BB962C8B-B14F-4D97-AF65-F5344CB8AC3E}">
        <p14:creationId xmlns:p14="http://schemas.microsoft.com/office/powerpoint/2010/main" val="335520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012DB4-4F9D-4A65-9F03-4794C8327E8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B4C9ECB-424C-467E-B3C4-2313D627A4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FC43A37-60E3-4E65-BA1F-859FEEDADD56}"/>
              </a:ext>
            </a:extLst>
          </p:cNvPr>
          <p:cNvSpPr>
            <a:spLocks noGrp="1"/>
          </p:cNvSpPr>
          <p:nvPr>
            <p:ph type="dt" sz="half" idx="10"/>
          </p:nvPr>
        </p:nvSpPr>
        <p:spPr/>
        <p:txBody>
          <a:bodyPr/>
          <a:lstStyle/>
          <a:p>
            <a:fld id="{A58D9CC4-D3CE-4B57-85E7-AF2252F76E2F}" type="datetime1">
              <a:rPr kumimoji="1" lang="ja-JP" altLang="en-US" smtClean="0"/>
              <a:t>2025/2/20</a:t>
            </a:fld>
            <a:endParaRPr kumimoji="1" lang="ja-JP" altLang="en-US"/>
          </a:p>
        </p:txBody>
      </p:sp>
      <p:sp>
        <p:nvSpPr>
          <p:cNvPr id="5" name="フッター プレースホルダー 4">
            <a:extLst>
              <a:ext uri="{FF2B5EF4-FFF2-40B4-BE49-F238E27FC236}">
                <a16:creationId xmlns:a16="http://schemas.microsoft.com/office/drawing/2014/main" id="{9E209FE7-2F19-45E1-A2F2-7B1D6EC7C77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619BCC4-5292-4EE4-8D69-0C14470A36F5}"/>
              </a:ext>
            </a:extLst>
          </p:cNvPr>
          <p:cNvSpPr>
            <a:spLocks noGrp="1"/>
          </p:cNvSpPr>
          <p:nvPr>
            <p:ph type="sldNum" sz="quarter" idx="12"/>
          </p:nvPr>
        </p:nvSpPr>
        <p:spPr/>
        <p:txBody>
          <a:bodyPr/>
          <a:lstStyle/>
          <a:p>
            <a:fld id="{FB7B35E1-32FA-4282-B5F4-DE10F4DBB445}" type="slidenum">
              <a:rPr kumimoji="1" lang="ja-JP" altLang="en-US" smtClean="0"/>
              <a:t>‹#›</a:t>
            </a:fld>
            <a:endParaRPr kumimoji="1" lang="ja-JP" altLang="en-US"/>
          </a:p>
        </p:txBody>
      </p:sp>
    </p:spTree>
    <p:extLst>
      <p:ext uri="{BB962C8B-B14F-4D97-AF65-F5344CB8AC3E}">
        <p14:creationId xmlns:p14="http://schemas.microsoft.com/office/powerpoint/2010/main" val="3872294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D45664-8741-43D6-A83D-49EDF1CFE06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A93884-5788-4EF8-A9BB-50FB4A2C1B5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1CADB69-C8FF-4F25-A5C8-909B67A43A6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9CEB1E1-207D-4CF2-9A0B-38F91AE7034A}"/>
              </a:ext>
            </a:extLst>
          </p:cNvPr>
          <p:cNvSpPr>
            <a:spLocks noGrp="1"/>
          </p:cNvSpPr>
          <p:nvPr>
            <p:ph type="dt" sz="half" idx="10"/>
          </p:nvPr>
        </p:nvSpPr>
        <p:spPr/>
        <p:txBody>
          <a:bodyPr/>
          <a:lstStyle/>
          <a:p>
            <a:fld id="{EF7EF992-64BD-49CC-81E8-8196B9A63694}" type="datetime1">
              <a:rPr kumimoji="1" lang="ja-JP" altLang="en-US" smtClean="0"/>
              <a:t>2025/2/20</a:t>
            </a:fld>
            <a:endParaRPr kumimoji="1" lang="ja-JP" altLang="en-US"/>
          </a:p>
        </p:txBody>
      </p:sp>
      <p:sp>
        <p:nvSpPr>
          <p:cNvPr id="6" name="フッター プレースホルダー 5">
            <a:extLst>
              <a:ext uri="{FF2B5EF4-FFF2-40B4-BE49-F238E27FC236}">
                <a16:creationId xmlns:a16="http://schemas.microsoft.com/office/drawing/2014/main" id="{D690F997-3FB9-433D-B1A9-76A2D99BE8C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CF9E020-5A13-4EF6-ABF8-560A073F2B65}"/>
              </a:ext>
            </a:extLst>
          </p:cNvPr>
          <p:cNvSpPr>
            <a:spLocks noGrp="1"/>
          </p:cNvSpPr>
          <p:nvPr>
            <p:ph type="sldNum" sz="quarter" idx="12"/>
          </p:nvPr>
        </p:nvSpPr>
        <p:spPr/>
        <p:txBody>
          <a:bodyPr/>
          <a:lstStyle/>
          <a:p>
            <a:fld id="{FB7B35E1-32FA-4282-B5F4-DE10F4DBB445}" type="slidenum">
              <a:rPr kumimoji="1" lang="ja-JP" altLang="en-US" smtClean="0"/>
              <a:t>‹#›</a:t>
            </a:fld>
            <a:endParaRPr kumimoji="1" lang="ja-JP" altLang="en-US"/>
          </a:p>
        </p:txBody>
      </p:sp>
    </p:spTree>
    <p:extLst>
      <p:ext uri="{BB962C8B-B14F-4D97-AF65-F5344CB8AC3E}">
        <p14:creationId xmlns:p14="http://schemas.microsoft.com/office/powerpoint/2010/main" val="1441835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D63E6D-4750-44C8-94AE-E9E0E443591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6684FA1-CD78-4802-9073-E8102B9796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038C70F-1E7D-4D8A-B53E-C9E38382564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2EB3B04-7F38-41B4-983A-1E1B996A84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F134F96-426A-464B-AD8E-F64D7551519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932BB5E-1BE6-47AF-B27C-C88AA06113B5}"/>
              </a:ext>
            </a:extLst>
          </p:cNvPr>
          <p:cNvSpPr>
            <a:spLocks noGrp="1"/>
          </p:cNvSpPr>
          <p:nvPr>
            <p:ph type="dt" sz="half" idx="10"/>
          </p:nvPr>
        </p:nvSpPr>
        <p:spPr/>
        <p:txBody>
          <a:bodyPr/>
          <a:lstStyle/>
          <a:p>
            <a:fld id="{C503C38B-4867-4F76-A99B-1D26C869E553}" type="datetime1">
              <a:rPr kumimoji="1" lang="ja-JP" altLang="en-US" smtClean="0"/>
              <a:t>2025/2/20</a:t>
            </a:fld>
            <a:endParaRPr kumimoji="1" lang="ja-JP" altLang="en-US"/>
          </a:p>
        </p:txBody>
      </p:sp>
      <p:sp>
        <p:nvSpPr>
          <p:cNvPr id="8" name="フッター プレースホルダー 7">
            <a:extLst>
              <a:ext uri="{FF2B5EF4-FFF2-40B4-BE49-F238E27FC236}">
                <a16:creationId xmlns:a16="http://schemas.microsoft.com/office/drawing/2014/main" id="{580B6E39-840A-4C7B-AFAA-C8B46DE691E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36BAD79-0766-403B-867D-1E37E28244FD}"/>
              </a:ext>
            </a:extLst>
          </p:cNvPr>
          <p:cNvSpPr>
            <a:spLocks noGrp="1"/>
          </p:cNvSpPr>
          <p:nvPr>
            <p:ph type="sldNum" sz="quarter" idx="12"/>
          </p:nvPr>
        </p:nvSpPr>
        <p:spPr/>
        <p:txBody>
          <a:bodyPr/>
          <a:lstStyle/>
          <a:p>
            <a:fld id="{FB7B35E1-32FA-4282-B5F4-DE10F4DBB445}" type="slidenum">
              <a:rPr kumimoji="1" lang="ja-JP" altLang="en-US" smtClean="0"/>
              <a:t>‹#›</a:t>
            </a:fld>
            <a:endParaRPr kumimoji="1" lang="ja-JP" altLang="en-US"/>
          </a:p>
        </p:txBody>
      </p:sp>
    </p:spTree>
    <p:extLst>
      <p:ext uri="{BB962C8B-B14F-4D97-AF65-F5344CB8AC3E}">
        <p14:creationId xmlns:p14="http://schemas.microsoft.com/office/powerpoint/2010/main" val="292899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648915-BEAA-47C1-A433-EC7408441AC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77F97F9-55C8-414C-9742-78022F3E6519}"/>
              </a:ext>
            </a:extLst>
          </p:cNvPr>
          <p:cNvSpPr>
            <a:spLocks noGrp="1"/>
          </p:cNvSpPr>
          <p:nvPr>
            <p:ph type="dt" sz="half" idx="10"/>
          </p:nvPr>
        </p:nvSpPr>
        <p:spPr/>
        <p:txBody>
          <a:bodyPr/>
          <a:lstStyle/>
          <a:p>
            <a:fld id="{D45403FE-9228-48D4-BFDF-96A612995DA0}" type="datetime1">
              <a:rPr kumimoji="1" lang="ja-JP" altLang="en-US" smtClean="0"/>
              <a:t>2025/2/20</a:t>
            </a:fld>
            <a:endParaRPr kumimoji="1" lang="ja-JP" altLang="en-US"/>
          </a:p>
        </p:txBody>
      </p:sp>
      <p:sp>
        <p:nvSpPr>
          <p:cNvPr id="4" name="フッター プレースホルダー 3">
            <a:extLst>
              <a:ext uri="{FF2B5EF4-FFF2-40B4-BE49-F238E27FC236}">
                <a16:creationId xmlns:a16="http://schemas.microsoft.com/office/drawing/2014/main" id="{060B777B-0CFE-44CE-9754-E4CAB4B72CF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218F225-EA71-4359-9673-2BCF27C38CE9}"/>
              </a:ext>
            </a:extLst>
          </p:cNvPr>
          <p:cNvSpPr>
            <a:spLocks noGrp="1"/>
          </p:cNvSpPr>
          <p:nvPr>
            <p:ph type="sldNum" sz="quarter" idx="12"/>
          </p:nvPr>
        </p:nvSpPr>
        <p:spPr/>
        <p:txBody>
          <a:bodyPr/>
          <a:lstStyle/>
          <a:p>
            <a:fld id="{FB7B35E1-32FA-4282-B5F4-DE10F4DBB445}" type="slidenum">
              <a:rPr kumimoji="1" lang="ja-JP" altLang="en-US" smtClean="0"/>
              <a:t>‹#›</a:t>
            </a:fld>
            <a:endParaRPr kumimoji="1" lang="ja-JP" altLang="en-US"/>
          </a:p>
        </p:txBody>
      </p:sp>
    </p:spTree>
    <p:extLst>
      <p:ext uri="{BB962C8B-B14F-4D97-AF65-F5344CB8AC3E}">
        <p14:creationId xmlns:p14="http://schemas.microsoft.com/office/powerpoint/2010/main" val="2125237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0B3DD2A-4157-4B7B-880E-97D9B739A77B}"/>
              </a:ext>
            </a:extLst>
          </p:cNvPr>
          <p:cNvSpPr>
            <a:spLocks noGrp="1"/>
          </p:cNvSpPr>
          <p:nvPr>
            <p:ph type="dt" sz="half" idx="10"/>
          </p:nvPr>
        </p:nvSpPr>
        <p:spPr/>
        <p:txBody>
          <a:bodyPr/>
          <a:lstStyle/>
          <a:p>
            <a:fld id="{137CDF71-0804-43B6-984A-493CE335CDAA}" type="datetime1">
              <a:rPr kumimoji="1" lang="ja-JP" altLang="en-US" smtClean="0"/>
              <a:t>2025/2/20</a:t>
            </a:fld>
            <a:endParaRPr kumimoji="1" lang="ja-JP" altLang="en-US"/>
          </a:p>
        </p:txBody>
      </p:sp>
      <p:sp>
        <p:nvSpPr>
          <p:cNvPr id="3" name="フッター プレースホルダー 2">
            <a:extLst>
              <a:ext uri="{FF2B5EF4-FFF2-40B4-BE49-F238E27FC236}">
                <a16:creationId xmlns:a16="http://schemas.microsoft.com/office/drawing/2014/main" id="{0F20BB62-BEB1-4A6D-83DD-874A62332CE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EBC6E3A-B637-452D-B504-C8806FA81EB4}"/>
              </a:ext>
            </a:extLst>
          </p:cNvPr>
          <p:cNvSpPr>
            <a:spLocks noGrp="1"/>
          </p:cNvSpPr>
          <p:nvPr>
            <p:ph type="sldNum" sz="quarter" idx="12"/>
          </p:nvPr>
        </p:nvSpPr>
        <p:spPr/>
        <p:txBody>
          <a:bodyPr/>
          <a:lstStyle/>
          <a:p>
            <a:fld id="{FB7B35E1-32FA-4282-B5F4-DE10F4DBB445}" type="slidenum">
              <a:rPr kumimoji="1" lang="ja-JP" altLang="en-US" smtClean="0"/>
              <a:t>‹#›</a:t>
            </a:fld>
            <a:endParaRPr kumimoji="1" lang="ja-JP" altLang="en-US"/>
          </a:p>
        </p:txBody>
      </p:sp>
    </p:spTree>
    <p:extLst>
      <p:ext uri="{BB962C8B-B14F-4D97-AF65-F5344CB8AC3E}">
        <p14:creationId xmlns:p14="http://schemas.microsoft.com/office/powerpoint/2010/main" val="3371589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C62E30-8D10-42E9-826A-087F5E97588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5725D50-3066-438B-ACC1-C261E20327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FD584D2-B021-466D-88CF-BD5126D33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ADBE33B-037C-4A94-98E1-CCDE7FC5DD42}"/>
              </a:ext>
            </a:extLst>
          </p:cNvPr>
          <p:cNvSpPr>
            <a:spLocks noGrp="1"/>
          </p:cNvSpPr>
          <p:nvPr>
            <p:ph type="dt" sz="half" idx="10"/>
          </p:nvPr>
        </p:nvSpPr>
        <p:spPr/>
        <p:txBody>
          <a:bodyPr/>
          <a:lstStyle/>
          <a:p>
            <a:fld id="{89BCA6C9-27AC-452C-9CCA-24FA32D98779}" type="datetime1">
              <a:rPr kumimoji="1" lang="ja-JP" altLang="en-US" smtClean="0"/>
              <a:t>2025/2/20</a:t>
            </a:fld>
            <a:endParaRPr kumimoji="1" lang="ja-JP" altLang="en-US"/>
          </a:p>
        </p:txBody>
      </p:sp>
      <p:sp>
        <p:nvSpPr>
          <p:cNvPr id="6" name="フッター プレースホルダー 5">
            <a:extLst>
              <a:ext uri="{FF2B5EF4-FFF2-40B4-BE49-F238E27FC236}">
                <a16:creationId xmlns:a16="http://schemas.microsoft.com/office/drawing/2014/main" id="{CD863F68-BD0B-4C57-B8B7-904BCA58A1C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6D8DDAC-9FFF-4D8E-8B69-EDF0A237F001}"/>
              </a:ext>
            </a:extLst>
          </p:cNvPr>
          <p:cNvSpPr>
            <a:spLocks noGrp="1"/>
          </p:cNvSpPr>
          <p:nvPr>
            <p:ph type="sldNum" sz="quarter" idx="12"/>
          </p:nvPr>
        </p:nvSpPr>
        <p:spPr/>
        <p:txBody>
          <a:bodyPr/>
          <a:lstStyle/>
          <a:p>
            <a:fld id="{FB7B35E1-32FA-4282-B5F4-DE10F4DBB445}" type="slidenum">
              <a:rPr kumimoji="1" lang="ja-JP" altLang="en-US" smtClean="0"/>
              <a:t>‹#›</a:t>
            </a:fld>
            <a:endParaRPr kumimoji="1" lang="ja-JP" altLang="en-US"/>
          </a:p>
        </p:txBody>
      </p:sp>
    </p:spTree>
    <p:extLst>
      <p:ext uri="{BB962C8B-B14F-4D97-AF65-F5344CB8AC3E}">
        <p14:creationId xmlns:p14="http://schemas.microsoft.com/office/powerpoint/2010/main" val="123207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F5DA18-C849-4921-89B2-16E2F1A0F3E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3536A0F-2C1F-40BD-8B59-22802DBE93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712370F-45D5-4679-B149-F2A9402845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0CAA2A9-AEE2-4DB3-A896-86A766B3CFAD}"/>
              </a:ext>
            </a:extLst>
          </p:cNvPr>
          <p:cNvSpPr>
            <a:spLocks noGrp="1"/>
          </p:cNvSpPr>
          <p:nvPr>
            <p:ph type="dt" sz="half" idx="10"/>
          </p:nvPr>
        </p:nvSpPr>
        <p:spPr/>
        <p:txBody>
          <a:bodyPr/>
          <a:lstStyle/>
          <a:p>
            <a:fld id="{60DA20C0-2488-410F-9B9B-A5616EF021E5}" type="datetime1">
              <a:rPr kumimoji="1" lang="ja-JP" altLang="en-US" smtClean="0"/>
              <a:t>2025/2/20</a:t>
            </a:fld>
            <a:endParaRPr kumimoji="1" lang="ja-JP" altLang="en-US"/>
          </a:p>
        </p:txBody>
      </p:sp>
      <p:sp>
        <p:nvSpPr>
          <p:cNvPr id="6" name="フッター プレースホルダー 5">
            <a:extLst>
              <a:ext uri="{FF2B5EF4-FFF2-40B4-BE49-F238E27FC236}">
                <a16:creationId xmlns:a16="http://schemas.microsoft.com/office/drawing/2014/main" id="{FC9AB9E1-0562-4385-9EDE-E8A698E1587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D994135-13F3-456C-B973-D61AE7CC3F38}"/>
              </a:ext>
            </a:extLst>
          </p:cNvPr>
          <p:cNvSpPr>
            <a:spLocks noGrp="1"/>
          </p:cNvSpPr>
          <p:nvPr>
            <p:ph type="sldNum" sz="quarter" idx="12"/>
          </p:nvPr>
        </p:nvSpPr>
        <p:spPr/>
        <p:txBody>
          <a:bodyPr/>
          <a:lstStyle/>
          <a:p>
            <a:fld id="{FB7B35E1-32FA-4282-B5F4-DE10F4DBB445}" type="slidenum">
              <a:rPr kumimoji="1" lang="ja-JP" altLang="en-US" smtClean="0"/>
              <a:t>‹#›</a:t>
            </a:fld>
            <a:endParaRPr kumimoji="1" lang="ja-JP" altLang="en-US"/>
          </a:p>
        </p:txBody>
      </p:sp>
    </p:spTree>
    <p:extLst>
      <p:ext uri="{BB962C8B-B14F-4D97-AF65-F5344CB8AC3E}">
        <p14:creationId xmlns:p14="http://schemas.microsoft.com/office/powerpoint/2010/main" val="950613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0649601-9C96-46CA-A1DF-6C77417B30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42BEB09-B05F-404F-AA4A-45969D6BB3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5F3971-A864-4148-B240-CF7383F583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592CC-4B46-4F15-991A-7CE00135BA4E}" type="datetime1">
              <a:rPr kumimoji="1" lang="ja-JP" altLang="en-US" smtClean="0"/>
              <a:t>2025/2/20</a:t>
            </a:fld>
            <a:endParaRPr kumimoji="1" lang="ja-JP" altLang="en-US"/>
          </a:p>
        </p:txBody>
      </p:sp>
      <p:sp>
        <p:nvSpPr>
          <p:cNvPr id="5" name="フッター プレースホルダー 4">
            <a:extLst>
              <a:ext uri="{FF2B5EF4-FFF2-40B4-BE49-F238E27FC236}">
                <a16:creationId xmlns:a16="http://schemas.microsoft.com/office/drawing/2014/main" id="{52C3C528-21BA-4D70-A755-E19C0241C0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5C229E5-1111-4603-966E-12859D25F5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B35E1-32FA-4282-B5F4-DE10F4DBB445}" type="slidenum">
              <a:rPr kumimoji="1" lang="ja-JP" altLang="en-US" smtClean="0"/>
              <a:t>‹#›</a:t>
            </a:fld>
            <a:endParaRPr kumimoji="1" lang="ja-JP" altLang="en-US"/>
          </a:p>
        </p:txBody>
      </p:sp>
    </p:spTree>
    <p:extLst>
      <p:ext uri="{BB962C8B-B14F-4D97-AF65-F5344CB8AC3E}">
        <p14:creationId xmlns:p14="http://schemas.microsoft.com/office/powerpoint/2010/main" val="1826019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tmp"/><Relationship Id="rId4" Type="http://schemas.openxmlformats.org/officeDocument/2006/relationships/image" Target="../media/image11.tmp"/></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tmp"/><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tmp"/></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tmp"/><Relationship Id="rId4" Type="http://schemas.openxmlformats.org/officeDocument/2006/relationships/image" Target="../media/image5.tmp"/></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tmp"/></Relationships>
</file>

<file path=ppt/slides/_rels/slide9.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tmp"/><Relationship Id="rId4" Type="http://schemas.openxmlformats.org/officeDocument/2006/relationships/image" Target="../media/image6.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F1FD944A-5DC2-442C-8AB4-EA45750D370B}"/>
              </a:ext>
            </a:extLst>
          </p:cNvPr>
          <p:cNvSpPr/>
          <p:nvPr/>
        </p:nvSpPr>
        <p:spPr>
          <a:xfrm>
            <a:off x="1056752" y="852046"/>
            <a:ext cx="10078496" cy="3284948"/>
          </a:xfrm>
          <a:prstGeom prst="rect">
            <a:avLst/>
          </a:prstGeom>
          <a:solidFill>
            <a:schemeClr val="accent5">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6AD06D9-7CE0-487C-B0F7-D2A0ADE9A751}"/>
              </a:ext>
            </a:extLst>
          </p:cNvPr>
          <p:cNvSpPr>
            <a:spLocks noGrp="1"/>
          </p:cNvSpPr>
          <p:nvPr>
            <p:ph type="ctrTitle"/>
          </p:nvPr>
        </p:nvSpPr>
        <p:spPr>
          <a:xfrm>
            <a:off x="1524000" y="1127464"/>
            <a:ext cx="9144000" cy="2769524"/>
          </a:xfrm>
        </p:spPr>
        <p:txBody>
          <a:bodyPr>
            <a:normAutofit fontScale="90000"/>
          </a:bodyPr>
          <a:lstStyle/>
          <a:p>
            <a:r>
              <a:rPr kumimoji="1" lang="en-US" altLang="ja-JP" sz="4400" b="1" dirty="0">
                <a:latin typeface="メイリオ" panose="020B0604030504040204" pitchFamily="50" charset="-128"/>
                <a:ea typeface="メイリオ" panose="020B0604030504040204" pitchFamily="50" charset="-128"/>
              </a:rPr>
              <a:t>FAQ</a:t>
            </a:r>
            <a:br>
              <a:rPr kumimoji="1" lang="en-US" altLang="ja-JP" sz="4400" b="1" dirty="0">
                <a:latin typeface="メイリオ" panose="020B0604030504040204" pitchFamily="50" charset="-128"/>
                <a:ea typeface="メイリオ" panose="020B0604030504040204" pitchFamily="50" charset="-128"/>
              </a:rPr>
            </a:br>
            <a:br>
              <a:rPr kumimoji="1" lang="en-US" altLang="ja-JP" sz="4400" b="1" dirty="0">
                <a:latin typeface="メイリオ" panose="020B0604030504040204" pitchFamily="50" charset="-128"/>
                <a:ea typeface="メイリオ" panose="020B0604030504040204" pitchFamily="50" charset="-128"/>
              </a:rPr>
            </a:br>
            <a:r>
              <a:rPr kumimoji="1" lang="en-US" altLang="ja-JP" b="1" dirty="0">
                <a:latin typeface="メイリオ" panose="020B0604030504040204" pitchFamily="50" charset="-128"/>
                <a:ea typeface="メイリオ" panose="020B0604030504040204" pitchFamily="50" charset="-128"/>
              </a:rPr>
              <a:t>Microsoft Word</a:t>
            </a:r>
            <a:r>
              <a:rPr kumimoji="1" lang="ja-JP" altLang="en-US" b="1" dirty="0">
                <a:latin typeface="メイリオ" panose="020B0604030504040204" pitchFamily="50" charset="-128"/>
                <a:ea typeface="メイリオ" panose="020B0604030504040204" pitchFamily="50" charset="-128"/>
              </a:rPr>
              <a:t>を使用したレポート・論文の書き方</a:t>
            </a:r>
            <a:endParaRPr kumimoji="1" lang="ja-JP" altLang="en-US" sz="4400" b="1" dirty="0">
              <a:latin typeface="メイリオ" panose="020B0604030504040204" pitchFamily="50" charset="-128"/>
              <a:ea typeface="メイリオ" panose="020B0604030504040204" pitchFamily="50" charset="-128"/>
            </a:endParaRPr>
          </a:p>
        </p:txBody>
      </p:sp>
      <p:sp>
        <p:nvSpPr>
          <p:cNvPr id="3" name="字幕 2">
            <a:extLst>
              <a:ext uri="{FF2B5EF4-FFF2-40B4-BE49-F238E27FC236}">
                <a16:creationId xmlns:a16="http://schemas.microsoft.com/office/drawing/2014/main" id="{2C3CDD06-0B06-45DD-9912-9A1BFFC64215}"/>
              </a:ext>
            </a:extLst>
          </p:cNvPr>
          <p:cNvSpPr>
            <a:spLocks noGrp="1"/>
          </p:cNvSpPr>
          <p:nvPr>
            <p:ph type="subTitle" idx="1"/>
          </p:nvPr>
        </p:nvSpPr>
        <p:spPr>
          <a:xfrm>
            <a:off x="1524000" y="4329803"/>
            <a:ext cx="9144000" cy="1655762"/>
          </a:xfrm>
        </p:spPr>
        <p:txBody>
          <a:bodyPr/>
          <a:lstStyle/>
          <a:p>
            <a:endParaRPr kumimoji="1" lang="en-US" altLang="ja-JP" dirty="0"/>
          </a:p>
          <a:p>
            <a:r>
              <a:rPr lang="ja-JP" altLang="en-US" sz="2800" dirty="0">
                <a:solidFill>
                  <a:schemeClr val="accent1"/>
                </a:solidFill>
                <a:latin typeface="メイリオ" panose="020B0604030504040204" pitchFamily="50" charset="-128"/>
                <a:ea typeface="メイリオ" panose="020B0604030504040204" pitchFamily="50" charset="-128"/>
              </a:rPr>
              <a:t>社会学研究科</a:t>
            </a:r>
            <a:endParaRPr lang="en-US" altLang="ja-JP" sz="2800" dirty="0">
              <a:solidFill>
                <a:schemeClr val="accent1"/>
              </a:solidFill>
              <a:latin typeface="メイリオ" panose="020B0604030504040204" pitchFamily="50" charset="-128"/>
              <a:ea typeface="メイリオ" panose="020B0604030504040204" pitchFamily="50" charset="-128"/>
            </a:endParaRPr>
          </a:p>
          <a:p>
            <a:r>
              <a:rPr kumimoji="1" lang="ja-JP" altLang="en-US" sz="2800" dirty="0">
                <a:solidFill>
                  <a:schemeClr val="accent1"/>
                </a:solidFill>
                <a:latin typeface="メイリオ" panose="020B0604030504040204" pitchFamily="50" charset="-128"/>
                <a:ea typeface="メイリオ" panose="020B0604030504040204" pitchFamily="50" charset="-128"/>
              </a:rPr>
              <a:t>ラーニングアドバイザー</a:t>
            </a:r>
          </a:p>
        </p:txBody>
      </p:sp>
      <p:sp>
        <p:nvSpPr>
          <p:cNvPr id="4" name="スライド番号プレースホルダー 3">
            <a:extLst>
              <a:ext uri="{FF2B5EF4-FFF2-40B4-BE49-F238E27FC236}">
                <a16:creationId xmlns:a16="http://schemas.microsoft.com/office/drawing/2014/main" id="{503FB2F2-A93A-4817-8E08-D93EF7D3E3BD}"/>
              </a:ext>
            </a:extLst>
          </p:cNvPr>
          <p:cNvSpPr>
            <a:spLocks noGrp="1"/>
          </p:cNvSpPr>
          <p:nvPr>
            <p:ph type="sldNum" sz="quarter" idx="12"/>
          </p:nvPr>
        </p:nvSpPr>
        <p:spPr/>
        <p:txBody>
          <a:bodyPr/>
          <a:lstStyle/>
          <a:p>
            <a:fld id="{FB7B35E1-32FA-4282-B5F4-DE10F4DBB445}" type="slidenum">
              <a:rPr kumimoji="1" lang="ja-JP" altLang="en-US" smtClean="0"/>
              <a:t>1</a:t>
            </a:fld>
            <a:endParaRPr kumimoji="1" lang="ja-JP" altLang="en-US"/>
          </a:p>
        </p:txBody>
      </p:sp>
      <p:sp>
        <p:nvSpPr>
          <p:cNvPr id="6" name="テキスト ボックス 5">
            <a:extLst>
              <a:ext uri="{FF2B5EF4-FFF2-40B4-BE49-F238E27FC236}">
                <a16:creationId xmlns:a16="http://schemas.microsoft.com/office/drawing/2014/main" id="{2F8F961D-AA24-4186-B323-A4BB23896B28}"/>
              </a:ext>
            </a:extLst>
          </p:cNvPr>
          <p:cNvSpPr txBox="1"/>
          <p:nvPr/>
        </p:nvSpPr>
        <p:spPr>
          <a:xfrm>
            <a:off x="8928847" y="5985565"/>
            <a:ext cx="2424953" cy="369332"/>
          </a:xfrm>
          <a:prstGeom prst="rect">
            <a:avLst/>
          </a:prstGeom>
          <a:noFill/>
        </p:spPr>
        <p:txBody>
          <a:bodyPr wrap="square" rtlCol="0">
            <a:spAutoFit/>
          </a:bodyPr>
          <a:lstStyle/>
          <a:p>
            <a:r>
              <a:rPr kumimoji="1" lang="ja-JP" altLang="en-US" dirty="0"/>
              <a:t>＊</a:t>
            </a:r>
            <a:r>
              <a:rPr kumimoji="1" lang="en-US" altLang="ja-JP" dirty="0"/>
              <a:t>2025</a:t>
            </a:r>
            <a:r>
              <a:rPr kumimoji="1" lang="ja-JP" altLang="en-US" dirty="0"/>
              <a:t>年</a:t>
            </a:r>
            <a:r>
              <a:rPr kumimoji="1" lang="en-US" altLang="ja-JP" dirty="0"/>
              <a:t>3</a:t>
            </a:r>
            <a:r>
              <a:rPr kumimoji="1" lang="ja-JP" altLang="en-US" dirty="0"/>
              <a:t>月一部更新</a:t>
            </a:r>
          </a:p>
        </p:txBody>
      </p:sp>
    </p:spTree>
    <p:extLst>
      <p:ext uri="{BB962C8B-B14F-4D97-AF65-F5344CB8AC3E}">
        <p14:creationId xmlns:p14="http://schemas.microsoft.com/office/powerpoint/2010/main" val="2731608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705478" y="1402672"/>
            <a:ext cx="10781044" cy="5118485"/>
          </a:xfrm>
        </p:spPr>
        <p:txBody>
          <a:bodyPr>
            <a:normAutofit/>
          </a:bodyPr>
          <a:lstStyle/>
          <a:p>
            <a:pPr>
              <a:buFont typeface="Wingdings" panose="05000000000000000000" pitchFamily="2" charset="2"/>
              <a:buChar char="n"/>
            </a:pPr>
            <a:r>
              <a:rPr kumimoji="1" lang="ja-JP" altLang="en-US" b="1" dirty="0">
                <a:solidFill>
                  <a:schemeClr val="accent1"/>
                </a:solidFill>
                <a:latin typeface="メイリオ" panose="020B0604030504040204" pitchFamily="50" charset="-128"/>
                <a:ea typeface="メイリオ" panose="020B0604030504040204" pitchFamily="50" charset="-128"/>
              </a:rPr>
              <a:t>見出しの指定方法</a:t>
            </a:r>
            <a:r>
              <a:rPr kumimoji="1" lang="en-US" altLang="ja-JP" b="1" dirty="0">
                <a:solidFill>
                  <a:schemeClr val="accent1"/>
                </a:solidFill>
                <a:latin typeface="メイリオ" panose="020B0604030504040204" pitchFamily="50" charset="-128"/>
                <a:ea typeface="メイリオ" panose="020B0604030504040204" pitchFamily="50" charset="-128"/>
              </a:rPr>
              <a:t>【B】</a:t>
            </a:r>
            <a:r>
              <a:rPr kumimoji="1" lang="ja-JP" altLang="en-US" b="1" dirty="0">
                <a:solidFill>
                  <a:schemeClr val="accent1"/>
                </a:solidFill>
                <a:latin typeface="メイリオ" panose="020B0604030504040204" pitchFamily="50" charset="-128"/>
                <a:ea typeface="メイリオ" panose="020B0604030504040204" pitchFamily="50" charset="-128"/>
              </a:rPr>
              <a:t>自分でフォントを指定</a:t>
            </a:r>
            <a:endParaRPr kumimoji="1" lang="en-US" altLang="ja-JP" b="1"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①見出しに指定する箇所を任意のフォントに変更</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sz="2600" dirty="0">
                <a:latin typeface="メイリオ" panose="020B0604030504040204" pitchFamily="50" charset="-128"/>
                <a:ea typeface="メイリオ" panose="020B0604030504040204" pitchFamily="50" charset="-128"/>
              </a:rPr>
              <a:t>例）章のタイトル：</a:t>
            </a:r>
            <a:r>
              <a:rPr lang="en-US" altLang="ja-JP" sz="2600" dirty="0">
                <a:latin typeface="メイリオ" panose="020B0604030504040204" pitchFamily="50" charset="-128"/>
                <a:ea typeface="メイリオ" panose="020B0604030504040204" pitchFamily="50" charset="-128"/>
              </a:rPr>
              <a:t>MS </a:t>
            </a:r>
            <a:r>
              <a:rPr lang="ja-JP" altLang="en-US" sz="2600" dirty="0">
                <a:latin typeface="メイリオ" panose="020B0604030504040204" pitchFamily="50" charset="-128"/>
                <a:ea typeface="メイリオ" panose="020B0604030504040204" pitchFamily="50" charset="-128"/>
              </a:rPr>
              <a:t>明朝、</a:t>
            </a:r>
            <a:r>
              <a:rPr lang="en-US" altLang="ja-JP" sz="2600" dirty="0">
                <a:latin typeface="メイリオ" panose="020B0604030504040204" pitchFamily="50" charset="-128"/>
                <a:ea typeface="メイリオ" panose="020B0604030504040204" pitchFamily="50" charset="-128"/>
              </a:rPr>
              <a:t>11pt</a:t>
            </a:r>
            <a:r>
              <a:rPr lang="ja-JP" altLang="en-US" sz="2600" dirty="0">
                <a:latin typeface="メイリオ" panose="020B0604030504040204" pitchFamily="50" charset="-128"/>
                <a:ea typeface="メイリオ" panose="020B0604030504040204" pitchFamily="50" charset="-128"/>
              </a:rPr>
              <a:t>、太字</a:t>
            </a:r>
            <a:endParaRPr lang="en-US" altLang="ja-JP" sz="2600" dirty="0">
              <a:latin typeface="メイリオ" panose="020B0604030504040204" pitchFamily="50" charset="-128"/>
              <a:ea typeface="メイリオ" panose="020B0604030504040204" pitchFamily="50" charset="-128"/>
            </a:endParaRPr>
          </a:p>
          <a:p>
            <a:pPr marL="0" indent="0">
              <a:buNone/>
            </a:pPr>
            <a:r>
              <a:rPr lang="ja-JP" altLang="en-US" sz="2600" dirty="0">
                <a:latin typeface="メイリオ" panose="020B0604030504040204" pitchFamily="50" charset="-128"/>
                <a:ea typeface="メイリオ" panose="020B0604030504040204" pitchFamily="50" charset="-128"/>
              </a:rPr>
              <a:t>　　節のタイトル：</a:t>
            </a:r>
            <a:r>
              <a:rPr lang="en-US" altLang="ja-JP" sz="2600" dirty="0">
                <a:latin typeface="メイリオ" panose="020B0604030504040204" pitchFamily="50" charset="-128"/>
                <a:ea typeface="メイリオ" panose="020B0604030504040204" pitchFamily="50" charset="-128"/>
              </a:rPr>
              <a:t>MS </a:t>
            </a:r>
            <a:r>
              <a:rPr lang="ja-JP" altLang="en-US" sz="2600" dirty="0">
                <a:latin typeface="メイリオ" panose="020B0604030504040204" pitchFamily="50" charset="-128"/>
                <a:ea typeface="メイリオ" panose="020B0604030504040204" pitchFamily="50" charset="-128"/>
              </a:rPr>
              <a:t>明朝、</a:t>
            </a:r>
            <a:r>
              <a:rPr lang="en-US" altLang="ja-JP" sz="2600" dirty="0">
                <a:latin typeface="メイリオ" panose="020B0604030504040204" pitchFamily="50" charset="-128"/>
                <a:ea typeface="メイリオ" panose="020B0604030504040204" pitchFamily="50" charset="-128"/>
              </a:rPr>
              <a:t>10pt</a:t>
            </a:r>
            <a:r>
              <a:rPr lang="ja-JP" altLang="en-US" sz="2600" dirty="0">
                <a:latin typeface="メイリオ" panose="020B0604030504040204" pitchFamily="50" charset="-128"/>
                <a:ea typeface="メイリオ" panose="020B0604030504040204" pitchFamily="50" charset="-128"/>
              </a:rPr>
              <a:t>、太字</a:t>
            </a: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1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900"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②本文の</a:t>
            </a:r>
            <a:r>
              <a:rPr lang="ja-JP" altLang="en-US" b="1" u="sng" dirty="0">
                <a:latin typeface="メイリオ" panose="020B0604030504040204" pitchFamily="50" charset="-128"/>
                <a:ea typeface="メイリオ" panose="020B0604030504040204" pitchFamily="50" charset="-128"/>
              </a:rPr>
              <a:t>見出し</a:t>
            </a:r>
            <a:r>
              <a:rPr lang="en-US" altLang="ja-JP" b="1" u="sng"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に指定したい箇所を選択</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10</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ltLang="ja-JP" sz="4400" b="1" dirty="0">
                <a:solidFill>
                  <a:srgbClr val="5B9BD5"/>
                </a:solidFill>
                <a:latin typeface="メイリオ" panose="020B0604030504040204" pitchFamily="50" charset="-128"/>
                <a:ea typeface="メイリオ" panose="020B0604030504040204" pitchFamily="50" charset="-128"/>
                <a:cs typeface="+mj-cs"/>
              </a:rPr>
              <a:t>2</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見出しの指定</a:t>
            </a:r>
            <a:endParaRPr kumimoji="1" lang="ja-JP" altLang="en-US" dirty="0"/>
          </a:p>
        </p:txBody>
      </p:sp>
      <p:grpSp>
        <p:nvGrpSpPr>
          <p:cNvPr id="2" name="グループ化 1">
            <a:extLst>
              <a:ext uri="{FF2B5EF4-FFF2-40B4-BE49-F238E27FC236}">
                <a16:creationId xmlns:a16="http://schemas.microsoft.com/office/drawing/2014/main" id="{BE822BCC-BD28-0EDE-7021-7CAC18566024}"/>
              </a:ext>
            </a:extLst>
          </p:cNvPr>
          <p:cNvGrpSpPr/>
          <p:nvPr/>
        </p:nvGrpSpPr>
        <p:grpSpPr>
          <a:xfrm>
            <a:off x="1517942" y="3386950"/>
            <a:ext cx="6489716" cy="1238435"/>
            <a:chOff x="1367022" y="3440097"/>
            <a:chExt cx="5752870" cy="994298"/>
          </a:xfrm>
        </p:grpSpPr>
        <p:pic>
          <p:nvPicPr>
            <p:cNvPr id="10" name="図 9">
              <a:extLst>
                <a:ext uri="{FF2B5EF4-FFF2-40B4-BE49-F238E27FC236}">
                  <a16:creationId xmlns:a16="http://schemas.microsoft.com/office/drawing/2014/main" id="{B600B1A6-A68C-4C64-CDEE-3D72CB3D78A3}"/>
                </a:ext>
              </a:extLst>
            </p:cNvPr>
            <p:cNvPicPr>
              <a:picLocks noChangeAspect="1"/>
            </p:cNvPicPr>
            <p:nvPr/>
          </p:nvPicPr>
          <p:blipFill rotWithShape="1">
            <a:blip r:embed="rId3">
              <a:extLst>
                <a:ext uri="{28A0092B-C50C-407E-A947-70E740481C1C}">
                  <a14:useLocalDpi xmlns:a14="http://schemas.microsoft.com/office/drawing/2010/main" val="0"/>
                </a:ext>
              </a:extLst>
            </a:blip>
            <a:srcRect t="2116" r="16589" b="39126"/>
            <a:stretch/>
          </p:blipFill>
          <p:spPr>
            <a:xfrm>
              <a:off x="1367024" y="3440097"/>
              <a:ext cx="5752868" cy="994298"/>
            </a:xfrm>
            <a:prstGeom prst="rect">
              <a:avLst/>
            </a:prstGeom>
            <a:ln>
              <a:solidFill>
                <a:schemeClr val="tx1"/>
              </a:solidFill>
            </a:ln>
          </p:spPr>
        </p:pic>
        <p:cxnSp>
          <p:nvCxnSpPr>
            <p:cNvPr id="12" name="直線コネクタ 11">
              <a:extLst>
                <a:ext uri="{FF2B5EF4-FFF2-40B4-BE49-F238E27FC236}">
                  <a16:creationId xmlns:a16="http://schemas.microsoft.com/office/drawing/2014/main" id="{B7A03226-E476-E3D9-CC3B-924F1E739F7E}"/>
                </a:ext>
              </a:extLst>
            </p:cNvPr>
            <p:cNvCxnSpPr>
              <a:cxnSpLocks/>
            </p:cNvCxnSpPr>
            <p:nvPr/>
          </p:nvCxnSpPr>
          <p:spPr>
            <a:xfrm>
              <a:off x="1367022" y="3701988"/>
              <a:ext cx="23438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4A4B4A71-C808-CAC8-7508-1F5EB88FA30B}"/>
                </a:ext>
              </a:extLst>
            </p:cNvPr>
            <p:cNvCxnSpPr>
              <a:cxnSpLocks/>
            </p:cNvCxnSpPr>
            <p:nvPr/>
          </p:nvCxnSpPr>
          <p:spPr>
            <a:xfrm>
              <a:off x="1367022" y="4182862"/>
              <a:ext cx="43146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89ED0F70-2FA1-5CB2-29E4-8E4B1ED3A7F8}"/>
              </a:ext>
            </a:extLst>
          </p:cNvPr>
          <p:cNvGrpSpPr/>
          <p:nvPr/>
        </p:nvGrpSpPr>
        <p:grpSpPr>
          <a:xfrm>
            <a:off x="1517941" y="5501307"/>
            <a:ext cx="6489713" cy="1238416"/>
            <a:chOff x="1367022" y="5463481"/>
            <a:chExt cx="5766246" cy="1115405"/>
          </a:xfrm>
        </p:grpSpPr>
        <p:pic>
          <p:nvPicPr>
            <p:cNvPr id="19" name="図 18">
              <a:extLst>
                <a:ext uri="{FF2B5EF4-FFF2-40B4-BE49-F238E27FC236}">
                  <a16:creationId xmlns:a16="http://schemas.microsoft.com/office/drawing/2014/main" id="{8225FB10-9EA5-A733-4CC3-9CBE8F50C0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023" y="5463481"/>
              <a:ext cx="5766245" cy="1115405"/>
            </a:xfrm>
            <a:prstGeom prst="rect">
              <a:avLst/>
            </a:prstGeom>
            <a:ln>
              <a:solidFill>
                <a:schemeClr val="tx1"/>
              </a:solidFill>
            </a:ln>
          </p:spPr>
        </p:pic>
        <p:sp>
          <p:nvSpPr>
            <p:cNvPr id="20" name="四角形: 角を丸くする 19">
              <a:extLst>
                <a:ext uri="{FF2B5EF4-FFF2-40B4-BE49-F238E27FC236}">
                  <a16:creationId xmlns:a16="http://schemas.microsoft.com/office/drawing/2014/main" id="{E1CD4F89-CFBB-67B6-1046-6BEAA705F860}"/>
                </a:ext>
              </a:extLst>
            </p:cNvPr>
            <p:cNvSpPr/>
            <p:nvPr/>
          </p:nvSpPr>
          <p:spPr>
            <a:xfrm>
              <a:off x="1367022" y="5463481"/>
              <a:ext cx="2512519" cy="3829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379690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25513" y="1434325"/>
            <a:ext cx="11540971" cy="5215049"/>
          </a:xfrm>
        </p:spPr>
        <p:txBody>
          <a:bodyPr>
            <a:normAutofit/>
          </a:bodyPr>
          <a:lstStyle/>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③「ホーム」タブの「スタイル」欄で</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「見出し</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」を右クリックし、</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「選択箇所と一致するように</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見出し</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を更新する」をクリック</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④自分で指定したフォントのまま「見出し</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」に設定される</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329691" y="6392568"/>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11</a:t>
            </a:fld>
            <a:endParaRPr kumimoji="1" lang="ja-JP" altLang="en-US"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ltLang="ja-JP" sz="4400" b="1" dirty="0">
                <a:solidFill>
                  <a:srgbClr val="5B9BD5"/>
                </a:solidFill>
                <a:latin typeface="メイリオ" panose="020B0604030504040204" pitchFamily="50" charset="-128"/>
                <a:ea typeface="メイリオ" panose="020B0604030504040204" pitchFamily="50" charset="-128"/>
                <a:cs typeface="+mj-cs"/>
              </a:rPr>
              <a:t>2</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見出しの指定</a:t>
            </a:r>
            <a:endParaRPr kumimoji="1" lang="ja-JP" altLang="en-US" dirty="0"/>
          </a:p>
        </p:txBody>
      </p:sp>
      <p:grpSp>
        <p:nvGrpSpPr>
          <p:cNvPr id="2" name="グループ化 1">
            <a:extLst>
              <a:ext uri="{FF2B5EF4-FFF2-40B4-BE49-F238E27FC236}">
                <a16:creationId xmlns:a16="http://schemas.microsoft.com/office/drawing/2014/main" id="{D22A8FEC-3FA8-3299-630B-9C7C57472073}"/>
              </a:ext>
            </a:extLst>
          </p:cNvPr>
          <p:cNvGrpSpPr/>
          <p:nvPr/>
        </p:nvGrpSpPr>
        <p:grpSpPr>
          <a:xfrm>
            <a:off x="6577755" y="1588463"/>
            <a:ext cx="5235480" cy="2453386"/>
            <a:chOff x="6608228" y="1470544"/>
            <a:chExt cx="5235480" cy="2453386"/>
          </a:xfrm>
        </p:grpSpPr>
        <p:pic>
          <p:nvPicPr>
            <p:cNvPr id="5" name="図 4">
              <a:extLst>
                <a:ext uri="{FF2B5EF4-FFF2-40B4-BE49-F238E27FC236}">
                  <a16:creationId xmlns:a16="http://schemas.microsoft.com/office/drawing/2014/main" id="{62A752D3-58EF-7B05-CFA2-C5F3E165C063}"/>
                </a:ext>
              </a:extLst>
            </p:cNvPr>
            <p:cNvPicPr>
              <a:picLocks noChangeAspect="1"/>
            </p:cNvPicPr>
            <p:nvPr/>
          </p:nvPicPr>
          <p:blipFill rotWithShape="1">
            <a:blip r:embed="rId3"/>
            <a:srcRect l="53811" t="6731" r="11019" b="67379"/>
            <a:stretch/>
          </p:blipFill>
          <p:spPr>
            <a:xfrm>
              <a:off x="6608228" y="1470544"/>
              <a:ext cx="5235480" cy="2453386"/>
            </a:xfrm>
            <a:prstGeom prst="rect">
              <a:avLst/>
            </a:prstGeom>
            <a:ln>
              <a:solidFill>
                <a:schemeClr val="bg1">
                  <a:lumMod val="75000"/>
                </a:schemeClr>
              </a:solidFill>
            </a:ln>
          </p:spPr>
        </p:pic>
        <p:sp>
          <p:nvSpPr>
            <p:cNvPr id="6" name="四角形: 角を丸くする 5">
              <a:extLst>
                <a:ext uri="{FF2B5EF4-FFF2-40B4-BE49-F238E27FC236}">
                  <a16:creationId xmlns:a16="http://schemas.microsoft.com/office/drawing/2014/main" id="{761F2E41-8059-5237-D42B-500BA26D8229}"/>
                </a:ext>
              </a:extLst>
            </p:cNvPr>
            <p:cNvSpPr/>
            <p:nvPr/>
          </p:nvSpPr>
          <p:spPr>
            <a:xfrm>
              <a:off x="8047647" y="1583128"/>
              <a:ext cx="836221" cy="6801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7" name="四角形: 角を丸くする 6">
              <a:extLst>
                <a:ext uri="{FF2B5EF4-FFF2-40B4-BE49-F238E27FC236}">
                  <a16:creationId xmlns:a16="http://schemas.microsoft.com/office/drawing/2014/main" id="{B4501C02-A56F-6CA5-27E2-2704DF2229E3}"/>
                </a:ext>
              </a:extLst>
            </p:cNvPr>
            <p:cNvSpPr/>
            <p:nvPr/>
          </p:nvSpPr>
          <p:spPr>
            <a:xfrm>
              <a:off x="8883868" y="2164009"/>
              <a:ext cx="2784474" cy="35017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10" name="グループ化 9">
            <a:extLst>
              <a:ext uri="{FF2B5EF4-FFF2-40B4-BE49-F238E27FC236}">
                <a16:creationId xmlns:a16="http://schemas.microsoft.com/office/drawing/2014/main" id="{1D0FB94A-DAD4-25CE-A474-A5B75B6D09AF}"/>
              </a:ext>
            </a:extLst>
          </p:cNvPr>
          <p:cNvGrpSpPr/>
          <p:nvPr/>
        </p:nvGrpSpPr>
        <p:grpSpPr>
          <a:xfrm>
            <a:off x="745167" y="5063986"/>
            <a:ext cx="5885837" cy="1220262"/>
            <a:chOff x="949773" y="5063986"/>
            <a:chExt cx="5766245" cy="1115405"/>
          </a:xfrm>
        </p:grpSpPr>
        <p:pic>
          <p:nvPicPr>
            <p:cNvPr id="8" name="図 7">
              <a:extLst>
                <a:ext uri="{FF2B5EF4-FFF2-40B4-BE49-F238E27FC236}">
                  <a16:creationId xmlns:a16="http://schemas.microsoft.com/office/drawing/2014/main" id="{98593BC9-173D-BE0E-9B82-D632BB1288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773" y="5063986"/>
              <a:ext cx="5766245" cy="1115405"/>
            </a:xfrm>
            <a:prstGeom prst="rect">
              <a:avLst/>
            </a:prstGeom>
            <a:ln>
              <a:solidFill>
                <a:schemeClr val="tx1"/>
              </a:solidFill>
            </a:ln>
          </p:spPr>
        </p:pic>
        <p:sp>
          <p:nvSpPr>
            <p:cNvPr id="11" name="矢印: 右 10">
              <a:extLst>
                <a:ext uri="{FF2B5EF4-FFF2-40B4-BE49-F238E27FC236}">
                  <a16:creationId xmlns:a16="http://schemas.microsoft.com/office/drawing/2014/main" id="{55518238-34F9-57AD-6EE7-576AA276420F}"/>
                </a:ext>
              </a:extLst>
            </p:cNvPr>
            <p:cNvSpPr/>
            <p:nvPr/>
          </p:nvSpPr>
          <p:spPr>
            <a:xfrm rot="13683303">
              <a:off x="3397751" y="5351570"/>
              <a:ext cx="197800" cy="135673"/>
            </a:xfrm>
            <a:prstGeom prst="rightArrow">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939F7EDF-9F8C-6BEE-77A3-92BFA65AC05C}"/>
              </a:ext>
            </a:extLst>
          </p:cNvPr>
          <p:cNvGrpSpPr/>
          <p:nvPr/>
        </p:nvGrpSpPr>
        <p:grpSpPr>
          <a:xfrm>
            <a:off x="6931065" y="5063985"/>
            <a:ext cx="4764501" cy="1220263"/>
            <a:chOff x="6931065" y="5063985"/>
            <a:chExt cx="4764501" cy="1220263"/>
          </a:xfrm>
        </p:grpSpPr>
        <p:pic>
          <p:nvPicPr>
            <p:cNvPr id="13" name="図 12">
              <a:extLst>
                <a:ext uri="{FF2B5EF4-FFF2-40B4-BE49-F238E27FC236}">
                  <a16:creationId xmlns:a16="http://schemas.microsoft.com/office/drawing/2014/main" id="{201F7DF5-726E-D0EF-2914-38C8A1CF7726}"/>
                </a:ext>
              </a:extLst>
            </p:cNvPr>
            <p:cNvPicPr>
              <a:picLocks noChangeAspect="1"/>
            </p:cNvPicPr>
            <p:nvPr/>
          </p:nvPicPr>
          <p:blipFill rotWithShape="1">
            <a:blip r:embed="rId5">
              <a:extLst>
                <a:ext uri="{28A0092B-C50C-407E-A947-70E740481C1C}">
                  <a14:useLocalDpi xmlns:a14="http://schemas.microsoft.com/office/drawing/2010/main" val="0"/>
                </a:ext>
              </a:extLst>
            </a:blip>
            <a:srcRect l="54102" t="8607" r="20704" b="79462"/>
            <a:stretch/>
          </p:blipFill>
          <p:spPr>
            <a:xfrm>
              <a:off x="6931065" y="5063985"/>
              <a:ext cx="4764501" cy="1220263"/>
            </a:xfrm>
            <a:prstGeom prst="rect">
              <a:avLst/>
            </a:prstGeom>
            <a:ln>
              <a:solidFill>
                <a:schemeClr val="bg1">
                  <a:lumMod val="75000"/>
                </a:schemeClr>
              </a:solidFill>
            </a:ln>
          </p:spPr>
        </p:pic>
        <p:sp>
          <p:nvSpPr>
            <p:cNvPr id="14" name="四角形: 角を丸くする 13">
              <a:extLst>
                <a:ext uri="{FF2B5EF4-FFF2-40B4-BE49-F238E27FC236}">
                  <a16:creationId xmlns:a16="http://schemas.microsoft.com/office/drawing/2014/main" id="{CCAE4907-1D92-456D-043E-B8D64C85115A}"/>
                </a:ext>
              </a:extLst>
            </p:cNvPr>
            <p:cNvSpPr/>
            <p:nvPr/>
          </p:nvSpPr>
          <p:spPr>
            <a:xfrm>
              <a:off x="8669943" y="5063985"/>
              <a:ext cx="1051105" cy="8353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Tree>
    <p:extLst>
      <p:ext uri="{BB962C8B-B14F-4D97-AF65-F5344CB8AC3E}">
        <p14:creationId xmlns:p14="http://schemas.microsoft.com/office/powerpoint/2010/main" val="2750663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572756" y="1557496"/>
            <a:ext cx="10781044" cy="4981416"/>
          </a:xfrm>
        </p:spPr>
        <p:txBody>
          <a:bodyPr>
            <a:normAutofit/>
          </a:bodyPr>
          <a:lstStyle/>
          <a:p>
            <a:pPr>
              <a:buFont typeface="Wingdings" panose="05000000000000000000" pitchFamily="2" charset="2"/>
              <a:buChar char="Ø"/>
            </a:pPr>
            <a:r>
              <a:rPr lang="ja-JP" altLang="en-US" b="1" dirty="0">
                <a:solidFill>
                  <a:schemeClr val="accent1"/>
                </a:solidFill>
                <a:latin typeface="メイリオ" panose="020B0604030504040204" pitchFamily="50" charset="-128"/>
                <a:ea typeface="メイリオ" panose="020B0604030504040204" pitchFamily="50" charset="-128"/>
              </a:rPr>
              <a:t>他の章タイトル等も同じフォントで見出し</a:t>
            </a:r>
            <a:r>
              <a:rPr lang="en-US" altLang="ja-JP" b="1" dirty="0">
                <a:solidFill>
                  <a:schemeClr val="accent1"/>
                </a:solidFill>
                <a:latin typeface="メイリオ" panose="020B0604030504040204" pitchFamily="50" charset="-128"/>
                <a:ea typeface="メイリオ" panose="020B0604030504040204" pitchFamily="50" charset="-128"/>
              </a:rPr>
              <a:t>1</a:t>
            </a:r>
            <a:r>
              <a:rPr lang="ja-JP" altLang="en-US" b="1" dirty="0">
                <a:solidFill>
                  <a:schemeClr val="accent1"/>
                </a:solidFill>
                <a:latin typeface="メイリオ" panose="020B0604030504040204" pitchFamily="50" charset="-128"/>
                <a:ea typeface="メイリオ" panose="020B0604030504040204" pitchFamily="50" charset="-128"/>
              </a:rPr>
              <a:t>に指定したい場合</a:t>
            </a:r>
            <a:endParaRPr lang="en-US" altLang="ja-JP" b="1" dirty="0">
              <a:solidFill>
                <a:schemeClr val="accent1"/>
              </a:solidFill>
              <a:latin typeface="メイリオ" panose="020B0604030504040204" pitchFamily="50" charset="-128"/>
              <a:ea typeface="メイリオ" panose="020B0604030504040204" pitchFamily="50" charset="-128"/>
            </a:endParaRPr>
          </a:p>
          <a:p>
            <a:pPr marL="0" indent="0">
              <a:buNone/>
            </a:pPr>
            <a:r>
              <a:rPr lang="ja-JP" altLang="en-US" sz="2600" dirty="0">
                <a:latin typeface="メイリオ" panose="020B0604030504040204" pitchFamily="50" charset="-128"/>
                <a:ea typeface="メイリオ" panose="020B0604030504040204" pitchFamily="50" charset="-128"/>
              </a:rPr>
              <a:t>　</a:t>
            </a:r>
            <a:endParaRPr lang="en-US" altLang="ja-JP" sz="2600" dirty="0">
              <a:latin typeface="メイリオ" panose="020B0604030504040204" pitchFamily="50" charset="-128"/>
              <a:ea typeface="メイリオ" panose="020B0604030504040204" pitchFamily="50" charset="-128"/>
            </a:endParaRPr>
          </a:p>
          <a:p>
            <a:pPr marL="0" indent="0">
              <a:buNone/>
            </a:pPr>
            <a:r>
              <a:rPr lang="ja-JP" altLang="en-US" sz="2600" dirty="0">
                <a:latin typeface="メイリオ" panose="020B0604030504040204" pitchFamily="50" charset="-128"/>
                <a:ea typeface="メイリオ" panose="020B0604030504040204" pitchFamily="50" charset="-128"/>
              </a:rPr>
              <a:t>　例）</a:t>
            </a: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①本文の</a:t>
            </a:r>
            <a:r>
              <a:rPr lang="ja-JP" altLang="en-US" b="1" u="sng" dirty="0">
                <a:latin typeface="メイリオ" panose="020B0604030504040204" pitchFamily="50" charset="-128"/>
                <a:ea typeface="メイリオ" panose="020B0604030504040204" pitchFamily="50" charset="-128"/>
              </a:rPr>
              <a:t>見出し</a:t>
            </a:r>
            <a:r>
              <a:rPr lang="en-US" altLang="ja-JP" b="1" u="sng"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に指定したい箇所を</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選択し「スタイル」欄の</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「見出し</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」をクリック</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123285" y="6356349"/>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12</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ltLang="ja-JP" sz="4400" b="1" dirty="0">
                <a:solidFill>
                  <a:srgbClr val="5B9BD5"/>
                </a:solidFill>
                <a:latin typeface="メイリオ" panose="020B0604030504040204" pitchFamily="50" charset="-128"/>
                <a:ea typeface="メイリオ" panose="020B0604030504040204" pitchFamily="50" charset="-128"/>
                <a:cs typeface="+mj-cs"/>
              </a:rPr>
              <a:t>2</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見出しの指定</a:t>
            </a:r>
            <a:endParaRPr kumimoji="1" lang="ja-JP" altLang="en-US" dirty="0"/>
          </a:p>
        </p:txBody>
      </p:sp>
      <p:pic>
        <p:nvPicPr>
          <p:cNvPr id="10" name="図 9">
            <a:extLst>
              <a:ext uri="{FF2B5EF4-FFF2-40B4-BE49-F238E27FC236}">
                <a16:creationId xmlns:a16="http://schemas.microsoft.com/office/drawing/2014/main" id="{2AEC478F-0D2E-E582-E55E-2008B26FA5D0}"/>
              </a:ext>
            </a:extLst>
          </p:cNvPr>
          <p:cNvPicPr>
            <a:picLocks noChangeAspect="1"/>
          </p:cNvPicPr>
          <p:nvPr/>
        </p:nvPicPr>
        <p:blipFill rotWithShape="1">
          <a:blip r:embed="rId3"/>
          <a:srcRect l="31020" t="63948" r="49016" b="26932"/>
          <a:stretch/>
        </p:blipFill>
        <p:spPr>
          <a:xfrm>
            <a:off x="7053726" y="2227534"/>
            <a:ext cx="4623415" cy="1157433"/>
          </a:xfrm>
          <a:prstGeom prst="rect">
            <a:avLst/>
          </a:prstGeom>
          <a:ln>
            <a:solidFill>
              <a:schemeClr val="tx1"/>
            </a:solidFill>
          </a:ln>
        </p:spPr>
      </p:pic>
      <p:grpSp>
        <p:nvGrpSpPr>
          <p:cNvPr id="6" name="グループ化 5">
            <a:extLst>
              <a:ext uri="{FF2B5EF4-FFF2-40B4-BE49-F238E27FC236}">
                <a16:creationId xmlns:a16="http://schemas.microsoft.com/office/drawing/2014/main" id="{5F0CA8ED-37D2-1C55-F886-C96B25679558}"/>
              </a:ext>
            </a:extLst>
          </p:cNvPr>
          <p:cNvGrpSpPr/>
          <p:nvPr/>
        </p:nvGrpSpPr>
        <p:grpSpPr>
          <a:xfrm>
            <a:off x="7080359" y="4005580"/>
            <a:ext cx="4597634" cy="1157433"/>
            <a:chOff x="7080359" y="4005580"/>
            <a:chExt cx="4597634" cy="1157433"/>
          </a:xfrm>
        </p:grpSpPr>
        <p:pic>
          <p:nvPicPr>
            <p:cNvPr id="15" name="図 14">
              <a:extLst>
                <a:ext uri="{FF2B5EF4-FFF2-40B4-BE49-F238E27FC236}">
                  <a16:creationId xmlns:a16="http://schemas.microsoft.com/office/drawing/2014/main" id="{94459F44-1481-D7AB-060E-FA87AFDFC991}"/>
                </a:ext>
              </a:extLst>
            </p:cNvPr>
            <p:cNvPicPr>
              <a:picLocks noChangeAspect="1"/>
            </p:cNvPicPr>
            <p:nvPr/>
          </p:nvPicPr>
          <p:blipFill rotWithShape="1">
            <a:blip r:embed="rId4"/>
            <a:srcRect l="30291" t="64078" r="45308" b="25002"/>
            <a:stretch/>
          </p:blipFill>
          <p:spPr>
            <a:xfrm>
              <a:off x="7080359" y="4005580"/>
              <a:ext cx="4597634" cy="1157433"/>
            </a:xfrm>
            <a:prstGeom prst="rect">
              <a:avLst/>
            </a:prstGeom>
            <a:ln>
              <a:solidFill>
                <a:schemeClr val="tx1"/>
              </a:solidFill>
            </a:ln>
          </p:spPr>
        </p:pic>
        <p:sp>
          <p:nvSpPr>
            <p:cNvPr id="16" name="四角形: 角を丸くする 15">
              <a:extLst>
                <a:ext uri="{FF2B5EF4-FFF2-40B4-BE49-F238E27FC236}">
                  <a16:creationId xmlns:a16="http://schemas.microsoft.com/office/drawing/2014/main" id="{475A1A24-3A89-19DE-92AB-BD9B27F30611}"/>
                </a:ext>
              </a:extLst>
            </p:cNvPr>
            <p:cNvSpPr/>
            <p:nvPr/>
          </p:nvSpPr>
          <p:spPr>
            <a:xfrm>
              <a:off x="7264655" y="4058309"/>
              <a:ext cx="2234452" cy="4515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a:extLst>
              <a:ext uri="{FF2B5EF4-FFF2-40B4-BE49-F238E27FC236}">
                <a16:creationId xmlns:a16="http://schemas.microsoft.com/office/drawing/2014/main" id="{3146CB22-62AE-2C96-3F46-597FB7F88A5A}"/>
              </a:ext>
            </a:extLst>
          </p:cNvPr>
          <p:cNvGrpSpPr/>
          <p:nvPr/>
        </p:nvGrpSpPr>
        <p:grpSpPr>
          <a:xfrm>
            <a:off x="7053726" y="5300503"/>
            <a:ext cx="4519182" cy="1157433"/>
            <a:chOff x="7053726" y="5300503"/>
            <a:chExt cx="4519182" cy="1157433"/>
          </a:xfrm>
        </p:grpSpPr>
        <p:pic>
          <p:nvPicPr>
            <p:cNvPr id="17" name="図 16">
              <a:extLst>
                <a:ext uri="{FF2B5EF4-FFF2-40B4-BE49-F238E27FC236}">
                  <a16:creationId xmlns:a16="http://schemas.microsoft.com/office/drawing/2014/main" id="{7DBA5765-CC08-A08D-A5CB-FD6689EFB066}"/>
                </a:ext>
              </a:extLst>
            </p:cNvPr>
            <p:cNvPicPr>
              <a:picLocks noChangeAspect="1"/>
            </p:cNvPicPr>
            <p:nvPr/>
          </p:nvPicPr>
          <p:blipFill rotWithShape="1">
            <a:blip r:embed="rId5">
              <a:extLst>
                <a:ext uri="{28A0092B-C50C-407E-A947-70E740481C1C}">
                  <a14:useLocalDpi xmlns:a14="http://schemas.microsoft.com/office/drawing/2010/main" val="0"/>
                </a:ext>
              </a:extLst>
            </a:blip>
            <a:srcRect l="54102" t="8607" r="20704" b="79462"/>
            <a:stretch/>
          </p:blipFill>
          <p:spPr>
            <a:xfrm>
              <a:off x="7053726" y="5300503"/>
              <a:ext cx="4519182" cy="1157433"/>
            </a:xfrm>
            <a:prstGeom prst="rect">
              <a:avLst/>
            </a:prstGeom>
            <a:ln>
              <a:solidFill>
                <a:schemeClr val="bg1">
                  <a:lumMod val="75000"/>
                </a:schemeClr>
              </a:solidFill>
            </a:ln>
          </p:spPr>
        </p:pic>
        <p:sp>
          <p:nvSpPr>
            <p:cNvPr id="18" name="四角形: 角を丸くする 17">
              <a:extLst>
                <a:ext uri="{FF2B5EF4-FFF2-40B4-BE49-F238E27FC236}">
                  <a16:creationId xmlns:a16="http://schemas.microsoft.com/office/drawing/2014/main" id="{3EF470DB-2F3D-BA60-9C16-4B6FC9DC0001}"/>
                </a:ext>
              </a:extLst>
            </p:cNvPr>
            <p:cNvSpPr/>
            <p:nvPr/>
          </p:nvSpPr>
          <p:spPr>
            <a:xfrm>
              <a:off x="8767598" y="5324097"/>
              <a:ext cx="956310" cy="7581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7" name="グループ化 6">
            <a:extLst>
              <a:ext uri="{FF2B5EF4-FFF2-40B4-BE49-F238E27FC236}">
                <a16:creationId xmlns:a16="http://schemas.microsoft.com/office/drawing/2014/main" id="{CBC30345-89D2-CCBD-0E6F-D282A970296D}"/>
              </a:ext>
            </a:extLst>
          </p:cNvPr>
          <p:cNvGrpSpPr/>
          <p:nvPr/>
        </p:nvGrpSpPr>
        <p:grpSpPr>
          <a:xfrm>
            <a:off x="1211135" y="2724684"/>
            <a:ext cx="5657258" cy="1323520"/>
            <a:chOff x="1211135" y="2724684"/>
            <a:chExt cx="5657258" cy="1323520"/>
          </a:xfrm>
        </p:grpSpPr>
        <p:sp>
          <p:nvSpPr>
            <p:cNvPr id="2" name="スマイル 1">
              <a:extLst>
                <a:ext uri="{FF2B5EF4-FFF2-40B4-BE49-F238E27FC236}">
                  <a16:creationId xmlns:a16="http://schemas.microsoft.com/office/drawing/2014/main" id="{EFFC9F70-D502-E20A-B90C-96A3034B84B8}"/>
                </a:ext>
              </a:extLst>
            </p:cNvPr>
            <p:cNvSpPr/>
            <p:nvPr/>
          </p:nvSpPr>
          <p:spPr>
            <a:xfrm>
              <a:off x="1211135" y="2890771"/>
              <a:ext cx="1171852" cy="1157433"/>
            </a:xfrm>
            <a:prstGeom prst="smileyFace">
              <a:avLst>
                <a:gd name="adj" fmla="val -4653"/>
              </a:avLst>
            </a:prstGeom>
            <a:solidFill>
              <a:schemeClr val="accent1">
                <a:lumMod val="40000"/>
                <a:lumOff val="60000"/>
              </a:schemeClr>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5" name="吹き出し: 角を丸めた四角形 4">
              <a:extLst>
                <a:ext uri="{FF2B5EF4-FFF2-40B4-BE49-F238E27FC236}">
                  <a16:creationId xmlns:a16="http://schemas.microsoft.com/office/drawing/2014/main" id="{52787201-E055-3E68-DE7A-42F042AC7D52}"/>
                </a:ext>
              </a:extLst>
            </p:cNvPr>
            <p:cNvSpPr/>
            <p:nvPr/>
          </p:nvSpPr>
          <p:spPr>
            <a:xfrm>
              <a:off x="2677670" y="2724684"/>
              <a:ext cx="4190723" cy="924039"/>
            </a:xfrm>
            <a:prstGeom prst="wedgeRoundRectCallout">
              <a:avLst>
                <a:gd name="adj1" fmla="val -58655"/>
                <a:gd name="adj2" fmla="val -8330"/>
                <a:gd name="adj3" fmla="val 16667"/>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indent="0" algn="ctr">
                <a:buNone/>
              </a:pPr>
              <a:r>
                <a:rPr lang="ja-JP" altLang="en-US" sz="2000" dirty="0">
                  <a:latin typeface="メイリオ" panose="020B0604030504040204" pitchFamily="50" charset="-128"/>
                  <a:ea typeface="メイリオ" panose="020B0604030504040204" pitchFamily="50" charset="-128"/>
                </a:rPr>
                <a:t>第</a:t>
              </a:r>
              <a:r>
                <a:rPr lang="en-US" altLang="ja-JP" sz="2000" dirty="0">
                  <a:latin typeface="メイリオ" panose="020B0604030504040204" pitchFamily="50" charset="-128"/>
                  <a:ea typeface="メイリオ" panose="020B0604030504040204" pitchFamily="50" charset="-128"/>
                </a:rPr>
                <a:t>2</a:t>
              </a:r>
              <a:r>
                <a:rPr lang="ja-JP" altLang="en-US" sz="2000" dirty="0">
                  <a:latin typeface="メイリオ" panose="020B0604030504040204" pitchFamily="50" charset="-128"/>
                  <a:ea typeface="メイリオ" panose="020B0604030504040204" pitchFamily="50" charset="-128"/>
                </a:rPr>
                <a:t>章の章タイトルが</a:t>
              </a:r>
              <a:endParaRPr lang="en-US" altLang="ja-JP" sz="2000" dirty="0">
                <a:latin typeface="メイリオ" panose="020B0604030504040204" pitchFamily="50" charset="-128"/>
                <a:ea typeface="メイリオ" panose="020B0604030504040204" pitchFamily="50" charset="-128"/>
              </a:endParaRPr>
            </a:p>
            <a:p>
              <a:pPr marL="0" indent="0" algn="ctr">
                <a:buNone/>
              </a:pPr>
              <a:r>
                <a:rPr lang="en-US" altLang="ja-JP" sz="2000" dirty="0">
                  <a:latin typeface="メイリオ" panose="020B0604030504040204" pitchFamily="50" charset="-128"/>
                  <a:ea typeface="メイリオ" panose="020B0604030504040204" pitchFamily="50" charset="-128"/>
                </a:rPr>
                <a:t>Word</a:t>
              </a:r>
              <a:r>
                <a:rPr lang="ja-JP" altLang="en-US" sz="2000" dirty="0">
                  <a:latin typeface="メイリオ" panose="020B0604030504040204" pitchFamily="50" charset="-128"/>
                  <a:ea typeface="メイリオ" panose="020B0604030504040204" pitchFamily="50" charset="-128"/>
                </a:rPr>
                <a:t>の標準フォントのままだ</a:t>
              </a:r>
              <a:r>
                <a:rPr lang="en-US" altLang="ja-JP" sz="2000" dirty="0">
                  <a:latin typeface="メイリオ" panose="020B0604030504040204" pitchFamily="50" charset="-128"/>
                  <a:ea typeface="メイリオ" panose="020B0604030504040204" pitchFamily="50" charset="-128"/>
                </a:rPr>
                <a:t>…</a:t>
              </a:r>
            </a:p>
          </p:txBody>
        </p:sp>
      </p:grpSp>
    </p:spTree>
    <p:extLst>
      <p:ext uri="{BB962C8B-B14F-4D97-AF65-F5344CB8AC3E}">
        <p14:creationId xmlns:p14="http://schemas.microsoft.com/office/powerpoint/2010/main" val="843003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572756" y="1455938"/>
            <a:ext cx="10781044" cy="5082974"/>
          </a:xfrm>
        </p:spPr>
        <p:txBody>
          <a:bodyPr>
            <a:normAutofit/>
          </a:bodyPr>
          <a:lstStyle/>
          <a:p>
            <a:endParaRPr kumimoji="1" lang="en-US" altLang="ja-JP" sz="2600"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「見出し</a:t>
            </a:r>
            <a:r>
              <a:rPr kumimoji="1" lang="en-US" altLang="ja-JP" dirty="0">
                <a:latin typeface="メイリオ" panose="020B0604030504040204" pitchFamily="50" charset="-128"/>
                <a:ea typeface="メイリオ" panose="020B0604030504040204" pitchFamily="50" charset="-128"/>
              </a:rPr>
              <a:t>1</a:t>
            </a:r>
            <a:r>
              <a:rPr kumimoji="1" lang="ja-JP" altLang="en-US" dirty="0">
                <a:latin typeface="メイリオ" panose="020B0604030504040204" pitchFamily="50" charset="-128"/>
                <a:ea typeface="メイリオ" panose="020B0604030504040204" pitchFamily="50" charset="-128"/>
              </a:rPr>
              <a:t>」に指定</a:t>
            </a:r>
            <a:r>
              <a:rPr lang="ja-JP" altLang="en-US" dirty="0">
                <a:latin typeface="メイリオ" panose="020B0604030504040204" pitchFamily="50" charset="-128"/>
                <a:ea typeface="メイリオ" panose="020B0604030504040204" pitchFamily="50" charset="-128"/>
              </a:rPr>
              <a:t>された箇所のフォントが、</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自分で設定した</a:t>
            </a:r>
            <a:r>
              <a:rPr kumimoji="1" lang="ja-JP" altLang="en-US" dirty="0">
                <a:latin typeface="メイリオ" panose="020B0604030504040204" pitchFamily="50" charset="-128"/>
                <a:ea typeface="メイリオ" panose="020B0604030504040204" pitchFamily="50" charset="-128"/>
              </a:rPr>
              <a:t>フォントに変更される</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kumimoji="1" lang="en-US" altLang="ja-JP" sz="2600" dirty="0">
              <a:latin typeface="メイリオ" panose="020B0604030504040204" pitchFamily="50" charset="-128"/>
              <a:ea typeface="メイリオ" panose="020B0604030504040204" pitchFamily="50" charset="-128"/>
            </a:endParaRPr>
          </a:p>
          <a:p>
            <a:pPr marL="0" indent="0">
              <a:buNone/>
            </a:pPr>
            <a:endParaRPr kumimoji="1" lang="en-US" altLang="ja-JP" sz="2600" dirty="0">
              <a:latin typeface="メイリオ" panose="020B0604030504040204" pitchFamily="50" charset="-128"/>
              <a:ea typeface="メイリオ" panose="020B0604030504040204" pitchFamily="50" charset="-128"/>
            </a:endParaRPr>
          </a:p>
          <a:p>
            <a:pPr marL="0" indent="0">
              <a:buNone/>
            </a:pPr>
            <a:endParaRPr kumimoji="1" lang="en-US" altLang="ja-JP" sz="1050"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「見出し</a:t>
            </a:r>
            <a:r>
              <a:rPr kumimoji="1" lang="en-US" altLang="ja-JP" dirty="0">
                <a:latin typeface="メイリオ" panose="020B0604030504040204" pitchFamily="50" charset="-128"/>
                <a:ea typeface="メイリオ" panose="020B0604030504040204" pitchFamily="50" charset="-128"/>
              </a:rPr>
              <a:t>2</a:t>
            </a:r>
            <a:r>
              <a:rPr kumimoji="1" lang="ja-JP" altLang="en-US" dirty="0">
                <a:latin typeface="メイリオ" panose="020B0604030504040204" pitchFamily="50" charset="-128"/>
                <a:ea typeface="メイリオ" panose="020B0604030504040204" pitchFamily="50" charset="-128"/>
              </a:rPr>
              <a:t>」以降の指定も同様の手順で可能</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13</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ltLang="ja-JP" sz="4400" b="1" dirty="0">
                <a:solidFill>
                  <a:srgbClr val="5B9BD5"/>
                </a:solidFill>
                <a:latin typeface="メイリオ" panose="020B0604030504040204" pitchFamily="50" charset="-128"/>
                <a:ea typeface="メイリオ" panose="020B0604030504040204" pitchFamily="50" charset="-128"/>
                <a:cs typeface="+mj-cs"/>
              </a:rPr>
              <a:t>2</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見出しの指定</a:t>
            </a:r>
            <a:endParaRPr kumimoji="1" lang="ja-JP" altLang="en-US" dirty="0"/>
          </a:p>
        </p:txBody>
      </p:sp>
      <p:grpSp>
        <p:nvGrpSpPr>
          <p:cNvPr id="8" name="グループ化 7">
            <a:extLst>
              <a:ext uri="{FF2B5EF4-FFF2-40B4-BE49-F238E27FC236}">
                <a16:creationId xmlns:a16="http://schemas.microsoft.com/office/drawing/2014/main" id="{ECA4A582-53F3-DE3E-FA75-E9A5790E7C0A}"/>
              </a:ext>
            </a:extLst>
          </p:cNvPr>
          <p:cNvGrpSpPr/>
          <p:nvPr/>
        </p:nvGrpSpPr>
        <p:grpSpPr>
          <a:xfrm>
            <a:off x="1020864" y="2994584"/>
            <a:ext cx="10332936" cy="1209596"/>
            <a:chOff x="1020864" y="2888052"/>
            <a:chExt cx="9912989" cy="1104576"/>
          </a:xfrm>
        </p:grpSpPr>
        <p:pic>
          <p:nvPicPr>
            <p:cNvPr id="7" name="図 6">
              <a:extLst>
                <a:ext uri="{FF2B5EF4-FFF2-40B4-BE49-F238E27FC236}">
                  <a16:creationId xmlns:a16="http://schemas.microsoft.com/office/drawing/2014/main" id="{88D029C2-4138-6FDA-3BEE-5BF55BF94F51}"/>
                </a:ext>
              </a:extLst>
            </p:cNvPr>
            <p:cNvPicPr>
              <a:picLocks noChangeAspect="1"/>
            </p:cNvPicPr>
            <p:nvPr/>
          </p:nvPicPr>
          <p:blipFill rotWithShape="1">
            <a:blip r:embed="rId3"/>
            <a:srcRect l="30873" t="62913" r="41788" b="25352"/>
            <a:stretch/>
          </p:blipFill>
          <p:spPr>
            <a:xfrm>
              <a:off x="6359373" y="2888052"/>
              <a:ext cx="4574480" cy="1104576"/>
            </a:xfrm>
            <a:prstGeom prst="rect">
              <a:avLst/>
            </a:prstGeom>
            <a:ln>
              <a:solidFill>
                <a:schemeClr val="tx1"/>
              </a:solidFill>
            </a:ln>
          </p:spPr>
        </p:pic>
        <p:pic>
          <p:nvPicPr>
            <p:cNvPr id="5" name="図 4">
              <a:extLst>
                <a:ext uri="{FF2B5EF4-FFF2-40B4-BE49-F238E27FC236}">
                  <a16:creationId xmlns:a16="http://schemas.microsoft.com/office/drawing/2014/main" id="{2E81259B-14D0-E7B0-AD90-D8EB484F234C}"/>
                </a:ext>
              </a:extLst>
            </p:cNvPr>
            <p:cNvPicPr>
              <a:picLocks noChangeAspect="1"/>
            </p:cNvPicPr>
            <p:nvPr/>
          </p:nvPicPr>
          <p:blipFill rotWithShape="1">
            <a:blip r:embed="rId4"/>
            <a:srcRect l="31021" t="63948" r="45146" b="26068"/>
            <a:stretch/>
          </p:blipFill>
          <p:spPr>
            <a:xfrm>
              <a:off x="1020864" y="2888052"/>
              <a:ext cx="4811765" cy="1104576"/>
            </a:xfrm>
            <a:prstGeom prst="rect">
              <a:avLst/>
            </a:prstGeom>
            <a:ln>
              <a:solidFill>
                <a:schemeClr val="tx1"/>
              </a:solidFill>
            </a:ln>
          </p:spPr>
        </p:pic>
        <p:cxnSp>
          <p:nvCxnSpPr>
            <p:cNvPr id="16" name="直線矢印コネクタ 15">
              <a:extLst>
                <a:ext uri="{FF2B5EF4-FFF2-40B4-BE49-F238E27FC236}">
                  <a16:creationId xmlns:a16="http://schemas.microsoft.com/office/drawing/2014/main" id="{39B9760E-CADE-64D1-D225-1198E2EED590}"/>
                </a:ext>
              </a:extLst>
            </p:cNvPr>
            <p:cNvCxnSpPr>
              <a:cxnSpLocks/>
            </p:cNvCxnSpPr>
            <p:nvPr/>
          </p:nvCxnSpPr>
          <p:spPr>
            <a:xfrm>
              <a:off x="3239197" y="3222594"/>
              <a:ext cx="312017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グループ化 9">
            <a:extLst>
              <a:ext uri="{FF2B5EF4-FFF2-40B4-BE49-F238E27FC236}">
                <a16:creationId xmlns:a16="http://schemas.microsoft.com/office/drawing/2014/main" id="{C836CA9E-5CCE-EDEC-7120-42C91819D918}"/>
              </a:ext>
            </a:extLst>
          </p:cNvPr>
          <p:cNvGrpSpPr/>
          <p:nvPr/>
        </p:nvGrpSpPr>
        <p:grpSpPr>
          <a:xfrm>
            <a:off x="2159196" y="5130554"/>
            <a:ext cx="7608163" cy="1325230"/>
            <a:chOff x="1713390" y="5013588"/>
            <a:chExt cx="7608163" cy="1325230"/>
          </a:xfrm>
        </p:grpSpPr>
        <p:sp>
          <p:nvSpPr>
            <p:cNvPr id="2" name="スマイル 1">
              <a:extLst>
                <a:ext uri="{FF2B5EF4-FFF2-40B4-BE49-F238E27FC236}">
                  <a16:creationId xmlns:a16="http://schemas.microsoft.com/office/drawing/2014/main" id="{F05BC921-FA6B-537E-5FC3-7E9CBE5DB727}"/>
                </a:ext>
              </a:extLst>
            </p:cNvPr>
            <p:cNvSpPr/>
            <p:nvPr/>
          </p:nvSpPr>
          <p:spPr>
            <a:xfrm>
              <a:off x="1713390" y="5013588"/>
              <a:ext cx="1233996" cy="1209596"/>
            </a:xfrm>
            <a:prstGeom prst="smileyFace">
              <a:avLst>
                <a:gd name="adj" fmla="val 4653"/>
              </a:avLst>
            </a:prstGeom>
            <a:solidFill>
              <a:schemeClr val="accent2"/>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 name="吹き出し: 角を丸めた四角形 5">
              <a:extLst>
                <a:ext uri="{FF2B5EF4-FFF2-40B4-BE49-F238E27FC236}">
                  <a16:creationId xmlns:a16="http://schemas.microsoft.com/office/drawing/2014/main" id="{1593FCC4-E74A-90A3-B0B9-2E7F4B1750DF}"/>
                </a:ext>
              </a:extLst>
            </p:cNvPr>
            <p:cNvSpPr/>
            <p:nvPr/>
          </p:nvSpPr>
          <p:spPr>
            <a:xfrm>
              <a:off x="3711288" y="5129222"/>
              <a:ext cx="5610265" cy="1209596"/>
            </a:xfrm>
            <a:prstGeom prst="wedgeRoundRectCallout">
              <a:avLst>
                <a:gd name="adj1" fmla="val -59854"/>
                <a:gd name="adj2" fmla="val -17937"/>
                <a:gd name="adj3" fmla="val 16667"/>
              </a:avLst>
            </a:prstGeom>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marL="0" indent="0" algn="ctr">
                <a:buNone/>
              </a:pPr>
              <a:r>
                <a:rPr lang="ja-JP" altLang="en-US" sz="2400" b="1" dirty="0">
                  <a:solidFill>
                    <a:schemeClr val="accent2"/>
                  </a:solidFill>
                  <a:latin typeface="メイリオ" panose="020B0604030504040204" pitchFamily="50" charset="-128"/>
                  <a:ea typeface="メイリオ" panose="020B0604030504040204" pitchFamily="50" charset="-128"/>
                </a:rPr>
                <a:t>章や節のタイトルの書体の統一の</a:t>
              </a:r>
              <a:endParaRPr lang="en-US" altLang="ja-JP" sz="2400" b="1" dirty="0">
                <a:solidFill>
                  <a:schemeClr val="accent2"/>
                </a:solidFill>
                <a:latin typeface="メイリオ" panose="020B0604030504040204" pitchFamily="50" charset="-128"/>
                <a:ea typeface="メイリオ" panose="020B0604030504040204" pitchFamily="50" charset="-128"/>
              </a:endParaRPr>
            </a:p>
            <a:p>
              <a:pPr marL="0" indent="0" algn="ctr">
                <a:buNone/>
              </a:pPr>
              <a:r>
                <a:rPr lang="ja-JP" altLang="en-US" sz="2400" b="1" dirty="0">
                  <a:solidFill>
                    <a:schemeClr val="accent2"/>
                  </a:solidFill>
                  <a:latin typeface="メイリオ" panose="020B0604030504040204" pitchFamily="50" charset="-128"/>
                  <a:ea typeface="メイリオ" panose="020B0604030504040204" pitchFamily="50" charset="-128"/>
                </a:rPr>
                <a:t>手順が少なくなる！</a:t>
              </a:r>
              <a:endParaRPr kumimoji="1" lang="ja-JP" altLang="en-US" sz="2400" b="1" dirty="0">
                <a:solidFill>
                  <a:schemeClr val="accent2"/>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769945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25514" y="1438183"/>
            <a:ext cx="11540970" cy="5184559"/>
          </a:xfrm>
        </p:spPr>
        <p:txBody>
          <a:bodyPr>
            <a:normAutofit lnSpcReduction="10000"/>
          </a:bodyPr>
          <a:lstStyle/>
          <a:p>
            <a:pPr>
              <a:buFont typeface="Wingdings" panose="05000000000000000000" pitchFamily="2" charset="2"/>
              <a:buChar char="n"/>
            </a:pPr>
            <a:r>
              <a:rPr lang="ja-JP" altLang="en-US" b="1" dirty="0">
                <a:solidFill>
                  <a:schemeClr val="accent1"/>
                </a:solidFill>
                <a:latin typeface="メイリオ" panose="020B0604030504040204" pitchFamily="50" charset="-128"/>
                <a:ea typeface="メイリオ" panose="020B0604030504040204" pitchFamily="50" charset="-128"/>
              </a:rPr>
              <a:t>ナビゲーションウィンドウの表示</a:t>
            </a:r>
            <a:endParaRPr lang="en-US" altLang="ja-JP" b="1" dirty="0">
              <a:solidFill>
                <a:schemeClr val="accent1"/>
              </a:solidFill>
              <a:latin typeface="メイリオ" panose="020B0604030504040204" pitchFamily="50" charset="-128"/>
              <a:ea typeface="メイリオ" panose="020B0604030504040204" pitchFamily="50" charset="-128"/>
            </a:endParaRPr>
          </a:p>
          <a:p>
            <a:pPr marL="0" indent="0">
              <a:buNone/>
            </a:pPr>
            <a:endParaRPr lang="en-US" altLang="ja-JP" sz="2600" dirty="0">
              <a:solidFill>
                <a:schemeClr val="accent1"/>
              </a:solidFill>
              <a:latin typeface="メイリオ" panose="020B0604030504040204" pitchFamily="50" charset="-128"/>
              <a:ea typeface="メイリオ" panose="020B0604030504040204" pitchFamily="50" charset="-128"/>
            </a:endParaRPr>
          </a:p>
          <a:p>
            <a:pPr marL="0" indent="0">
              <a:buNone/>
            </a:pPr>
            <a:r>
              <a:rPr lang="ja-JP" altLang="en-US" sz="2600" dirty="0">
                <a:latin typeface="メイリオ" panose="020B0604030504040204" pitchFamily="50" charset="-128"/>
                <a:ea typeface="メイリオ" panose="020B0604030504040204" pitchFamily="50" charset="-128"/>
              </a:rPr>
              <a:t>　　</a:t>
            </a: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lgn="ctr">
              <a:buNone/>
            </a:pPr>
            <a:r>
              <a:rPr kumimoji="1" lang="ja-JP" altLang="en-US" b="1" dirty="0">
                <a:solidFill>
                  <a:schemeClr val="accent2"/>
                </a:solidFill>
                <a:latin typeface="メイリオ" panose="020B0604030504040204" pitchFamily="50" charset="-128"/>
                <a:ea typeface="メイリオ" panose="020B0604030504040204" pitchFamily="50" charset="-128"/>
              </a:rPr>
              <a:t>見出しを設定していれば</a:t>
            </a:r>
            <a:r>
              <a:rPr kumimoji="1" lang="ja-JP" altLang="en-US" b="1" u="sng" dirty="0">
                <a:solidFill>
                  <a:schemeClr val="accent2"/>
                </a:solidFill>
                <a:latin typeface="メイリオ" panose="020B0604030504040204" pitchFamily="50" charset="-128"/>
                <a:ea typeface="メイリオ" panose="020B0604030504040204" pitchFamily="50" charset="-128"/>
              </a:rPr>
              <a:t>ナビゲーションウィンドウ</a:t>
            </a:r>
            <a:r>
              <a:rPr kumimoji="1" lang="ja-JP" altLang="en-US" b="1" dirty="0">
                <a:solidFill>
                  <a:schemeClr val="accent2"/>
                </a:solidFill>
                <a:latin typeface="メイリオ" panose="020B0604030504040204" pitchFamily="50" charset="-128"/>
                <a:ea typeface="メイリオ" panose="020B0604030504040204" pitchFamily="50" charset="-128"/>
              </a:rPr>
              <a:t>から</a:t>
            </a:r>
            <a:endParaRPr kumimoji="1" lang="en-US" altLang="ja-JP" b="1" dirty="0">
              <a:solidFill>
                <a:schemeClr val="accent2"/>
              </a:solidFill>
              <a:latin typeface="メイリオ" panose="020B0604030504040204" pitchFamily="50" charset="-128"/>
              <a:ea typeface="メイリオ" panose="020B0604030504040204" pitchFamily="50" charset="-128"/>
            </a:endParaRPr>
          </a:p>
          <a:p>
            <a:pPr marL="0" indent="0" algn="ctr">
              <a:buNone/>
            </a:pPr>
            <a:r>
              <a:rPr kumimoji="1" lang="ja-JP" altLang="en-US" b="1" dirty="0">
                <a:solidFill>
                  <a:schemeClr val="accent2"/>
                </a:solidFill>
                <a:latin typeface="メイリオ" panose="020B0604030504040204" pitchFamily="50" charset="-128"/>
                <a:ea typeface="メイリオ" panose="020B0604030504040204" pitchFamily="50" charset="-128"/>
              </a:rPr>
              <a:t>一気に第</a:t>
            </a:r>
            <a:r>
              <a:rPr kumimoji="1" lang="en-US" altLang="ja-JP" b="1" dirty="0">
                <a:solidFill>
                  <a:schemeClr val="accent2"/>
                </a:solidFill>
                <a:latin typeface="メイリオ" panose="020B0604030504040204" pitchFamily="50" charset="-128"/>
                <a:ea typeface="メイリオ" panose="020B0604030504040204" pitchFamily="50" charset="-128"/>
              </a:rPr>
              <a:t>2</a:t>
            </a:r>
            <a:r>
              <a:rPr kumimoji="1" lang="ja-JP" altLang="en-US" b="1" dirty="0">
                <a:solidFill>
                  <a:schemeClr val="accent2"/>
                </a:solidFill>
                <a:latin typeface="メイリオ" panose="020B0604030504040204" pitchFamily="50" charset="-128"/>
                <a:ea typeface="メイリオ" panose="020B0604030504040204" pitchFamily="50" charset="-128"/>
              </a:rPr>
              <a:t>章の第</a:t>
            </a:r>
            <a:r>
              <a:rPr kumimoji="1" lang="en-US" altLang="ja-JP" b="1" dirty="0">
                <a:solidFill>
                  <a:schemeClr val="accent2"/>
                </a:solidFill>
                <a:latin typeface="メイリオ" panose="020B0604030504040204" pitchFamily="50" charset="-128"/>
                <a:ea typeface="メイリオ" panose="020B0604030504040204" pitchFamily="50" charset="-128"/>
              </a:rPr>
              <a:t>3</a:t>
            </a:r>
            <a:r>
              <a:rPr kumimoji="1" lang="ja-JP" altLang="en-US" b="1" dirty="0">
                <a:solidFill>
                  <a:schemeClr val="accent2"/>
                </a:solidFill>
                <a:latin typeface="メイリオ" panose="020B0604030504040204" pitchFamily="50" charset="-128"/>
                <a:ea typeface="メイリオ" panose="020B0604030504040204" pitchFamily="50" charset="-128"/>
              </a:rPr>
              <a:t>節のページまで移動できる！</a:t>
            </a:r>
            <a:endParaRPr kumimoji="1" lang="en-US" altLang="ja-JP" b="1" dirty="0">
              <a:solidFill>
                <a:schemeClr val="accent2"/>
              </a:solidFill>
              <a:latin typeface="メイリオ" panose="020B0604030504040204" pitchFamily="50" charset="-128"/>
              <a:ea typeface="メイリオ" panose="020B0604030504040204" pitchFamily="50" charset="-128"/>
            </a:endParaRPr>
          </a:p>
          <a:p>
            <a:pPr marL="0" indent="0">
              <a:buNone/>
            </a:pPr>
            <a:endParaRPr kumimoji="1" lang="en-US" altLang="ja-JP" sz="2600" dirty="0">
              <a:latin typeface="メイリオ" panose="020B0604030504040204" pitchFamily="50" charset="-128"/>
              <a:ea typeface="メイリオ" panose="020B0604030504040204" pitchFamily="50" charset="-128"/>
            </a:endParaRPr>
          </a:p>
          <a:p>
            <a:pPr marL="0" indent="0">
              <a:buNone/>
            </a:pPr>
            <a:endParaRPr kumimoji="1" lang="en-US" altLang="ja-JP" sz="26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14</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ltLang="ja-JP" sz="4400" b="1" dirty="0">
                <a:solidFill>
                  <a:srgbClr val="5B9BD5"/>
                </a:solidFill>
                <a:latin typeface="メイリオ" panose="020B0604030504040204" pitchFamily="50" charset="-128"/>
                <a:ea typeface="メイリオ" panose="020B0604030504040204" pitchFamily="50" charset="-128"/>
                <a:cs typeface="+mj-cs"/>
              </a:rPr>
              <a:t>2</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見出しの指定</a:t>
            </a:r>
            <a:endParaRPr kumimoji="1" lang="ja-JP" altLang="en-US" dirty="0"/>
          </a:p>
        </p:txBody>
      </p:sp>
      <p:grpSp>
        <p:nvGrpSpPr>
          <p:cNvPr id="7" name="グループ化 6">
            <a:extLst>
              <a:ext uri="{FF2B5EF4-FFF2-40B4-BE49-F238E27FC236}">
                <a16:creationId xmlns:a16="http://schemas.microsoft.com/office/drawing/2014/main" id="{9DAFA225-512E-957D-59BA-0919B8EB2BEF}"/>
              </a:ext>
            </a:extLst>
          </p:cNvPr>
          <p:cNvGrpSpPr/>
          <p:nvPr/>
        </p:nvGrpSpPr>
        <p:grpSpPr>
          <a:xfrm>
            <a:off x="2008183" y="2162020"/>
            <a:ext cx="8414202" cy="2969273"/>
            <a:chOff x="2008183" y="2162020"/>
            <a:chExt cx="8414202" cy="2969273"/>
          </a:xfrm>
        </p:grpSpPr>
        <p:pic>
          <p:nvPicPr>
            <p:cNvPr id="5" name="図 4">
              <a:extLst>
                <a:ext uri="{FF2B5EF4-FFF2-40B4-BE49-F238E27FC236}">
                  <a16:creationId xmlns:a16="http://schemas.microsoft.com/office/drawing/2014/main" id="{31B2085E-CE7F-42CA-AF94-F9E29FD1888E}"/>
                </a:ext>
              </a:extLst>
            </p:cNvPr>
            <p:cNvPicPr>
              <a:picLocks noChangeAspect="1"/>
            </p:cNvPicPr>
            <p:nvPr/>
          </p:nvPicPr>
          <p:blipFill rotWithShape="1">
            <a:blip r:embed="rId3"/>
            <a:srcRect l="41286" t="40388" r="19392" b="44402"/>
            <a:stretch/>
          </p:blipFill>
          <p:spPr>
            <a:xfrm>
              <a:off x="2709517" y="3715305"/>
              <a:ext cx="6507521" cy="1415988"/>
            </a:xfrm>
            <a:prstGeom prst="rect">
              <a:avLst/>
            </a:prstGeom>
            <a:ln>
              <a:solidFill>
                <a:schemeClr val="tx1"/>
              </a:solidFill>
            </a:ln>
          </p:spPr>
        </p:pic>
        <p:sp>
          <p:nvSpPr>
            <p:cNvPr id="6" name="スマイル 5">
              <a:extLst>
                <a:ext uri="{FF2B5EF4-FFF2-40B4-BE49-F238E27FC236}">
                  <a16:creationId xmlns:a16="http://schemas.microsoft.com/office/drawing/2014/main" id="{59693D87-3DE2-47DE-17A7-D02AD9DAFDF4}"/>
                </a:ext>
              </a:extLst>
            </p:cNvPr>
            <p:cNvSpPr/>
            <p:nvPr/>
          </p:nvSpPr>
          <p:spPr>
            <a:xfrm>
              <a:off x="2008183" y="2294878"/>
              <a:ext cx="1171852" cy="1157433"/>
            </a:xfrm>
            <a:prstGeom prst="smileyFace">
              <a:avLst>
                <a:gd name="adj" fmla="val -4653"/>
              </a:avLst>
            </a:prstGeom>
            <a:solidFill>
              <a:schemeClr val="accent1">
                <a:lumMod val="40000"/>
                <a:lumOff val="60000"/>
              </a:schemeClr>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 name="吹き出し: 角を丸めた四角形 1">
              <a:extLst>
                <a:ext uri="{FF2B5EF4-FFF2-40B4-BE49-F238E27FC236}">
                  <a16:creationId xmlns:a16="http://schemas.microsoft.com/office/drawing/2014/main" id="{95AC54E5-72F9-A57E-AA56-A156593FCFC9}"/>
                </a:ext>
              </a:extLst>
            </p:cNvPr>
            <p:cNvSpPr/>
            <p:nvPr/>
          </p:nvSpPr>
          <p:spPr>
            <a:xfrm>
              <a:off x="3801120" y="2162020"/>
              <a:ext cx="6621265" cy="1307772"/>
            </a:xfrm>
            <a:prstGeom prst="wedgeRoundRectCallout">
              <a:avLst>
                <a:gd name="adj1" fmla="val -57697"/>
                <a:gd name="adj2" fmla="val -16361"/>
                <a:gd name="adj3" fmla="val 16667"/>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indent="0" algn="ctr">
                <a:buNone/>
              </a:pPr>
              <a:r>
                <a:rPr lang="ja-JP" altLang="en-US" sz="2400" dirty="0">
                  <a:latin typeface="メイリオ" panose="020B0604030504040204" pitchFamily="50" charset="-128"/>
                  <a:ea typeface="メイリオ" panose="020B0604030504040204" pitchFamily="50" charset="-128"/>
                </a:rPr>
                <a:t>第</a:t>
              </a:r>
              <a:r>
                <a:rPr lang="en-US" altLang="ja-JP" sz="2400" dirty="0">
                  <a:latin typeface="メイリオ" panose="020B0604030504040204" pitchFamily="50" charset="-128"/>
                  <a:ea typeface="メイリオ" panose="020B0604030504040204" pitchFamily="50" charset="-128"/>
                </a:rPr>
                <a:t>5</a:t>
              </a:r>
              <a:r>
                <a:rPr lang="ja-JP" altLang="en-US" sz="2400" dirty="0">
                  <a:latin typeface="メイリオ" panose="020B0604030504040204" pitchFamily="50" charset="-128"/>
                  <a:ea typeface="メイリオ" panose="020B0604030504040204" pitchFamily="50" charset="-128"/>
                </a:rPr>
                <a:t>章を書いている途中だけど</a:t>
              </a: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u="sng" dirty="0">
                  <a:latin typeface="メイリオ" panose="020B0604030504040204" pitchFamily="50" charset="-128"/>
                  <a:ea typeface="メイリオ" panose="020B0604030504040204" pitchFamily="50" charset="-128"/>
                </a:rPr>
                <a:t>第</a:t>
              </a:r>
              <a:r>
                <a:rPr lang="en-US" altLang="ja-JP" sz="2400" u="sng" dirty="0">
                  <a:latin typeface="メイリオ" panose="020B0604030504040204" pitchFamily="50" charset="-128"/>
                  <a:ea typeface="メイリオ" panose="020B0604030504040204" pitchFamily="50" charset="-128"/>
                </a:rPr>
                <a:t>2</a:t>
              </a:r>
              <a:r>
                <a:rPr lang="ja-JP" altLang="en-US" sz="2400" u="sng" dirty="0">
                  <a:latin typeface="メイリオ" panose="020B0604030504040204" pitchFamily="50" charset="-128"/>
                  <a:ea typeface="メイリオ" panose="020B0604030504040204" pitchFamily="50" charset="-128"/>
                </a:rPr>
                <a:t>章の第</a:t>
              </a:r>
              <a:r>
                <a:rPr lang="en-US" altLang="ja-JP" sz="2400" u="sng" dirty="0">
                  <a:latin typeface="メイリオ" panose="020B0604030504040204" pitchFamily="50" charset="-128"/>
                  <a:ea typeface="メイリオ" panose="020B0604030504040204" pitchFamily="50" charset="-128"/>
                </a:rPr>
                <a:t>3</a:t>
              </a:r>
              <a:r>
                <a:rPr lang="ja-JP" altLang="en-US" sz="2400" u="sng" dirty="0">
                  <a:latin typeface="メイリオ" panose="020B0604030504040204" pitchFamily="50" charset="-128"/>
                  <a:ea typeface="メイリオ" panose="020B0604030504040204" pitchFamily="50" charset="-128"/>
                </a:rPr>
                <a:t>節</a:t>
              </a:r>
              <a:r>
                <a:rPr lang="ja-JP" altLang="en-US" sz="2400" dirty="0">
                  <a:latin typeface="メイリオ" panose="020B0604030504040204" pitchFamily="50" charset="-128"/>
                  <a:ea typeface="メイリオ" panose="020B0604030504040204" pitchFamily="50" charset="-128"/>
                </a:rPr>
                <a:t>に書いた内容を確認したいな</a:t>
              </a:r>
              <a:r>
                <a:rPr lang="en-US" altLang="ja-JP" sz="2400" dirty="0">
                  <a:latin typeface="メイリオ" panose="020B0604030504040204" pitchFamily="50" charset="-128"/>
                  <a:ea typeface="メイリオ" panose="020B0604030504040204" pitchFamily="50" charset="-128"/>
                </a:rPr>
                <a:t>…</a:t>
              </a:r>
            </a:p>
          </p:txBody>
        </p:sp>
      </p:grpSp>
    </p:spTree>
    <p:extLst>
      <p:ext uri="{BB962C8B-B14F-4D97-AF65-F5344CB8AC3E}">
        <p14:creationId xmlns:p14="http://schemas.microsoft.com/office/powerpoint/2010/main" val="2793697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25513" y="1526974"/>
            <a:ext cx="11540971" cy="5140664"/>
          </a:xfrm>
        </p:spPr>
        <p:txBody>
          <a:bodyPr>
            <a:normAutofit/>
          </a:bodyPr>
          <a:lstStyle/>
          <a:p>
            <a:pPr marL="0" indent="0">
              <a:buNone/>
            </a:pPr>
            <a:r>
              <a:rPr lang="ja-JP" altLang="en-US" dirty="0">
                <a:latin typeface="メイリオ" panose="020B0604030504040204" pitchFamily="50" charset="-128"/>
                <a:ea typeface="メイリオ" panose="020B0604030504040204" pitchFamily="50" charset="-128"/>
              </a:rPr>
              <a:t>①見出しを設定する</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②</a:t>
            </a:r>
            <a:r>
              <a:rPr kumimoji="1" lang="ja-JP" altLang="en-US" dirty="0">
                <a:latin typeface="メイリオ" panose="020B0604030504040204" pitchFamily="50" charset="-128"/>
                <a:ea typeface="メイリオ" panose="020B0604030504040204" pitchFamily="50" charset="-128"/>
              </a:rPr>
              <a:t>「表示」タブの「表示」欄にある</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「ナビゲーション ウィンドウ」をチェック</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③</a:t>
            </a:r>
            <a:r>
              <a:rPr kumimoji="1" lang="ja-JP" altLang="en-US" dirty="0">
                <a:latin typeface="メイリオ" panose="020B0604030504040204" pitchFamily="50" charset="-128"/>
                <a:ea typeface="メイリオ" panose="020B0604030504040204" pitchFamily="50" charset="-128"/>
              </a:rPr>
              <a:t>ナビゲーションウィンドウが表示される！</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今回は</a:t>
            </a:r>
            <a:r>
              <a:rPr lang="ja-JP" altLang="en-US" b="1" u="sng" dirty="0">
                <a:latin typeface="メイリオ" panose="020B0604030504040204" pitchFamily="50" charset="-128"/>
                <a:ea typeface="メイリオ" panose="020B0604030504040204" pitchFamily="50" charset="-128"/>
              </a:rPr>
              <a:t>第</a:t>
            </a:r>
            <a:r>
              <a:rPr lang="en-US" altLang="ja-JP" b="1" u="sng" dirty="0">
                <a:latin typeface="メイリオ" panose="020B0604030504040204" pitchFamily="50" charset="-128"/>
                <a:ea typeface="メイリオ" panose="020B0604030504040204" pitchFamily="50" charset="-128"/>
              </a:rPr>
              <a:t>2</a:t>
            </a:r>
            <a:r>
              <a:rPr lang="ja-JP" altLang="en-US" b="1" u="sng" dirty="0">
                <a:latin typeface="メイリオ" panose="020B0604030504040204" pitchFamily="50" charset="-128"/>
                <a:ea typeface="メイリオ" panose="020B0604030504040204" pitchFamily="50" charset="-128"/>
              </a:rPr>
              <a:t>章の第</a:t>
            </a:r>
            <a:r>
              <a:rPr lang="en-US" altLang="ja-JP" b="1" u="sng" dirty="0">
                <a:latin typeface="メイリオ" panose="020B0604030504040204" pitchFamily="50" charset="-128"/>
                <a:ea typeface="メイリオ" panose="020B0604030504040204" pitchFamily="50" charset="-128"/>
              </a:rPr>
              <a:t>3</a:t>
            </a:r>
            <a:r>
              <a:rPr lang="ja-JP" altLang="en-US" b="1" u="sng" dirty="0">
                <a:latin typeface="メイリオ" panose="020B0604030504040204" pitchFamily="50" charset="-128"/>
                <a:ea typeface="メイリオ" panose="020B0604030504040204" pitchFamily="50" charset="-128"/>
              </a:rPr>
              <a:t>節</a:t>
            </a:r>
            <a:r>
              <a:rPr lang="ja-JP" altLang="en-US" dirty="0">
                <a:latin typeface="メイリオ" panose="020B0604030504040204" pitchFamily="50" charset="-128"/>
                <a:ea typeface="メイリオ" panose="020B0604030504040204" pitchFamily="50" charset="-128"/>
              </a:rPr>
              <a:t>の内容を確認するため</a:t>
            </a: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「第</a:t>
            </a:r>
            <a:r>
              <a:rPr lang="en-US" altLang="ja-JP" dirty="0">
                <a:latin typeface="メイリオ" panose="020B0604030504040204" pitchFamily="50" charset="-128"/>
                <a:ea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rPr>
              <a:t>章 先行研究の検討」の下にある</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「第</a:t>
            </a:r>
            <a:r>
              <a:rPr lang="en-US" altLang="ja-JP" dirty="0">
                <a:latin typeface="メイリオ" panose="020B0604030504040204" pitchFamily="50" charset="-128"/>
                <a:ea typeface="メイリオ" panose="020B0604030504040204" pitchFamily="50" charset="-128"/>
              </a:rPr>
              <a:t>3</a:t>
            </a:r>
            <a:r>
              <a:rPr lang="ja-JP" altLang="en-US" dirty="0">
                <a:latin typeface="メイリオ" panose="020B0604030504040204" pitchFamily="50" charset="-128"/>
                <a:ea typeface="メイリオ" panose="020B0604030504040204" pitchFamily="50" charset="-128"/>
              </a:rPr>
              <a:t>節 </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」をクリック</a:t>
            </a:r>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sz="26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249792" y="6396018"/>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15</a:t>
            </a:fld>
            <a:endParaRPr kumimoji="1" lang="ja-JP" altLang="en-US"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ltLang="ja-JP" sz="4400" b="1" dirty="0">
                <a:solidFill>
                  <a:srgbClr val="5B9BD5"/>
                </a:solidFill>
                <a:latin typeface="メイリオ" panose="020B0604030504040204" pitchFamily="50" charset="-128"/>
                <a:ea typeface="メイリオ" panose="020B0604030504040204" pitchFamily="50" charset="-128"/>
                <a:cs typeface="+mj-cs"/>
              </a:rPr>
              <a:t>2</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見出しの設定</a:t>
            </a:r>
            <a:endParaRPr kumimoji="1" lang="ja-JP" altLang="en-US" dirty="0"/>
          </a:p>
        </p:txBody>
      </p:sp>
      <p:grpSp>
        <p:nvGrpSpPr>
          <p:cNvPr id="2" name="グループ化 1">
            <a:extLst>
              <a:ext uri="{FF2B5EF4-FFF2-40B4-BE49-F238E27FC236}">
                <a16:creationId xmlns:a16="http://schemas.microsoft.com/office/drawing/2014/main" id="{AFCEDC54-5F5B-26D6-F203-E5FDAA859E26}"/>
              </a:ext>
            </a:extLst>
          </p:cNvPr>
          <p:cNvGrpSpPr/>
          <p:nvPr/>
        </p:nvGrpSpPr>
        <p:grpSpPr>
          <a:xfrm>
            <a:off x="8149701" y="1479318"/>
            <a:ext cx="3213106" cy="1613187"/>
            <a:chOff x="8149701" y="1479318"/>
            <a:chExt cx="3213106" cy="1613187"/>
          </a:xfrm>
        </p:grpSpPr>
        <p:pic>
          <p:nvPicPr>
            <p:cNvPr id="7" name="図 6">
              <a:extLst>
                <a:ext uri="{FF2B5EF4-FFF2-40B4-BE49-F238E27FC236}">
                  <a16:creationId xmlns:a16="http://schemas.microsoft.com/office/drawing/2014/main" id="{59A5042A-0BE1-C6D2-4289-CDDE4BDB8930}"/>
                </a:ext>
              </a:extLst>
            </p:cNvPr>
            <p:cNvPicPr>
              <a:picLocks noChangeAspect="1"/>
            </p:cNvPicPr>
            <p:nvPr/>
          </p:nvPicPr>
          <p:blipFill rotWithShape="1">
            <a:blip r:embed="rId3"/>
            <a:srcRect l="21991" t="3495" r="60315" b="80712"/>
            <a:stretch/>
          </p:blipFill>
          <p:spPr>
            <a:xfrm>
              <a:off x="8149701" y="1479318"/>
              <a:ext cx="3213106" cy="1613187"/>
            </a:xfrm>
            <a:prstGeom prst="rect">
              <a:avLst/>
            </a:prstGeom>
            <a:ln>
              <a:solidFill>
                <a:schemeClr val="bg1">
                  <a:lumMod val="75000"/>
                </a:schemeClr>
              </a:solidFill>
            </a:ln>
          </p:spPr>
        </p:pic>
        <p:sp>
          <p:nvSpPr>
            <p:cNvPr id="8" name="四角形: 角を丸くする 7">
              <a:extLst>
                <a:ext uri="{FF2B5EF4-FFF2-40B4-BE49-F238E27FC236}">
                  <a16:creationId xmlns:a16="http://schemas.microsoft.com/office/drawing/2014/main" id="{10BAB3EA-D3E6-76B0-DEA7-19B519508D76}"/>
                </a:ext>
              </a:extLst>
            </p:cNvPr>
            <p:cNvSpPr/>
            <p:nvPr/>
          </p:nvSpPr>
          <p:spPr>
            <a:xfrm>
              <a:off x="9872130" y="1479318"/>
              <a:ext cx="545076" cy="45540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0" name="四角形: 角を丸くする 9">
              <a:extLst>
                <a:ext uri="{FF2B5EF4-FFF2-40B4-BE49-F238E27FC236}">
                  <a16:creationId xmlns:a16="http://schemas.microsoft.com/office/drawing/2014/main" id="{16A8AF52-E600-BED5-6C9F-81F4CAE3586A}"/>
                </a:ext>
              </a:extLst>
            </p:cNvPr>
            <p:cNvSpPr/>
            <p:nvPr/>
          </p:nvSpPr>
          <p:spPr>
            <a:xfrm>
              <a:off x="8353887" y="2439561"/>
              <a:ext cx="246421" cy="3372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5" name="グループ化 4">
            <a:extLst>
              <a:ext uri="{FF2B5EF4-FFF2-40B4-BE49-F238E27FC236}">
                <a16:creationId xmlns:a16="http://schemas.microsoft.com/office/drawing/2014/main" id="{21C03F60-E46C-2428-FD84-1ACA23062C11}"/>
              </a:ext>
            </a:extLst>
          </p:cNvPr>
          <p:cNvGrpSpPr/>
          <p:nvPr/>
        </p:nvGrpSpPr>
        <p:grpSpPr>
          <a:xfrm>
            <a:off x="8418154" y="3203969"/>
            <a:ext cx="2946776" cy="3576185"/>
            <a:chOff x="8418154" y="3203969"/>
            <a:chExt cx="2946776" cy="3576185"/>
          </a:xfrm>
        </p:grpSpPr>
        <p:pic>
          <p:nvPicPr>
            <p:cNvPr id="12" name="図 11">
              <a:extLst>
                <a:ext uri="{FF2B5EF4-FFF2-40B4-BE49-F238E27FC236}">
                  <a16:creationId xmlns:a16="http://schemas.microsoft.com/office/drawing/2014/main" id="{DC339B43-6077-7AFA-0367-4EBB398D2030}"/>
                </a:ext>
              </a:extLst>
            </p:cNvPr>
            <p:cNvPicPr>
              <a:picLocks noChangeAspect="1"/>
            </p:cNvPicPr>
            <p:nvPr/>
          </p:nvPicPr>
          <p:blipFill rotWithShape="1">
            <a:blip r:embed="rId4"/>
            <a:srcRect t="21748" r="77500" b="29709"/>
            <a:stretch/>
          </p:blipFill>
          <p:spPr>
            <a:xfrm>
              <a:off x="8418154" y="3203969"/>
              <a:ext cx="2946776" cy="3576185"/>
            </a:xfrm>
            <a:prstGeom prst="rect">
              <a:avLst/>
            </a:prstGeom>
            <a:ln>
              <a:solidFill>
                <a:schemeClr val="bg1">
                  <a:lumMod val="75000"/>
                </a:schemeClr>
              </a:solidFill>
            </a:ln>
          </p:spPr>
        </p:pic>
        <p:sp>
          <p:nvSpPr>
            <p:cNvPr id="13" name="四角形: 角を丸くする 12">
              <a:extLst>
                <a:ext uri="{FF2B5EF4-FFF2-40B4-BE49-F238E27FC236}">
                  <a16:creationId xmlns:a16="http://schemas.microsoft.com/office/drawing/2014/main" id="{661FDE28-A468-579D-A821-FFE9D65996C7}"/>
                </a:ext>
              </a:extLst>
            </p:cNvPr>
            <p:cNvSpPr/>
            <p:nvPr/>
          </p:nvSpPr>
          <p:spPr>
            <a:xfrm>
              <a:off x="8718194" y="5360682"/>
              <a:ext cx="1153936" cy="1902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Tree>
    <p:extLst>
      <p:ext uri="{BB962C8B-B14F-4D97-AF65-F5344CB8AC3E}">
        <p14:creationId xmlns:p14="http://schemas.microsoft.com/office/powerpoint/2010/main" val="3122475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90617" y="1500326"/>
            <a:ext cx="11475868" cy="5069150"/>
          </a:xfrm>
        </p:spPr>
        <p:txBody>
          <a:bodyPr>
            <a:normAutofit/>
          </a:bodyPr>
          <a:lstStyle/>
          <a:p>
            <a:pPr marL="0" indent="0">
              <a:buNone/>
            </a:pPr>
            <a:endParaRPr lang="en-US" altLang="ja-JP" sz="2600" dirty="0">
              <a:solidFill>
                <a:schemeClr val="accent1"/>
              </a:solidFill>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④第</a:t>
            </a:r>
            <a:r>
              <a:rPr lang="en-US" altLang="ja-JP" dirty="0">
                <a:latin typeface="メイリオ" panose="020B0604030504040204" pitchFamily="50" charset="-128"/>
                <a:ea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rPr>
              <a:t>章の第</a:t>
            </a:r>
            <a:r>
              <a:rPr lang="en-US" altLang="ja-JP" dirty="0">
                <a:latin typeface="メイリオ" panose="020B0604030504040204" pitchFamily="50" charset="-128"/>
                <a:ea typeface="メイリオ" panose="020B0604030504040204" pitchFamily="50" charset="-128"/>
              </a:rPr>
              <a:t>3</a:t>
            </a:r>
            <a:r>
              <a:rPr lang="ja-JP" altLang="en-US" dirty="0">
                <a:latin typeface="メイリオ" panose="020B0604030504040204" pitchFamily="50" charset="-128"/>
                <a:ea typeface="メイリオ" panose="020B0604030504040204" pitchFamily="50" charset="-128"/>
              </a:rPr>
              <a:t>節が表示される</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r>
              <a:rPr kumimoji="1" lang="ja-JP" altLang="en-US" sz="2600" dirty="0">
                <a:latin typeface="メイリオ" panose="020B0604030504040204" pitchFamily="50" charset="-128"/>
                <a:ea typeface="メイリオ" panose="020B0604030504040204" pitchFamily="50" charset="-128"/>
              </a:rPr>
              <a:t>　</a:t>
            </a:r>
            <a:endParaRPr kumimoji="1" lang="en-US" altLang="ja-JP" sz="2600" dirty="0">
              <a:latin typeface="メイリオ" panose="020B0604030504040204" pitchFamily="50" charset="-128"/>
              <a:ea typeface="メイリオ" panose="020B0604030504040204" pitchFamily="50" charset="-128"/>
            </a:endParaRPr>
          </a:p>
          <a:p>
            <a:pPr marL="0" indent="0">
              <a:buNone/>
            </a:pPr>
            <a:r>
              <a:rPr lang="ja-JP" altLang="en-US" sz="2600"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現在閲覧している箇所は</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ナビゲーションウインドウでは</a:t>
            </a: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青色で表示される</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180264" y="6356350"/>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16</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ltLang="ja-JP" sz="4400" b="1" dirty="0">
                <a:solidFill>
                  <a:srgbClr val="5B9BD5"/>
                </a:solidFill>
                <a:latin typeface="メイリオ" panose="020B0604030504040204" pitchFamily="50" charset="-128"/>
                <a:ea typeface="メイリオ" panose="020B0604030504040204" pitchFamily="50" charset="-128"/>
                <a:cs typeface="+mj-cs"/>
              </a:rPr>
              <a:t>2</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見出しの設定</a:t>
            </a:r>
            <a:endParaRPr kumimoji="1" lang="ja-JP" altLang="en-US" dirty="0"/>
          </a:p>
        </p:txBody>
      </p:sp>
      <p:grpSp>
        <p:nvGrpSpPr>
          <p:cNvPr id="2" name="グループ化 1">
            <a:extLst>
              <a:ext uri="{FF2B5EF4-FFF2-40B4-BE49-F238E27FC236}">
                <a16:creationId xmlns:a16="http://schemas.microsoft.com/office/drawing/2014/main" id="{6F7E840B-EC58-884C-E7D0-C2C9647EDE6C}"/>
              </a:ext>
            </a:extLst>
          </p:cNvPr>
          <p:cNvGrpSpPr/>
          <p:nvPr/>
        </p:nvGrpSpPr>
        <p:grpSpPr>
          <a:xfrm>
            <a:off x="5475940" y="1635650"/>
            <a:ext cx="6402986" cy="1125305"/>
            <a:chOff x="5475940" y="1635650"/>
            <a:chExt cx="6402986" cy="1125305"/>
          </a:xfrm>
        </p:grpSpPr>
        <p:pic>
          <p:nvPicPr>
            <p:cNvPr id="5" name="図 4">
              <a:extLst>
                <a:ext uri="{FF2B5EF4-FFF2-40B4-BE49-F238E27FC236}">
                  <a16:creationId xmlns:a16="http://schemas.microsoft.com/office/drawing/2014/main" id="{748E0FF4-5992-C452-251D-25FB71D9ADCD}"/>
                </a:ext>
              </a:extLst>
            </p:cNvPr>
            <p:cNvPicPr>
              <a:picLocks noChangeAspect="1"/>
            </p:cNvPicPr>
            <p:nvPr/>
          </p:nvPicPr>
          <p:blipFill rotWithShape="1">
            <a:blip r:embed="rId3"/>
            <a:srcRect l="40558" t="31974" r="18010" b="55081"/>
            <a:stretch/>
          </p:blipFill>
          <p:spPr>
            <a:xfrm>
              <a:off x="5475940" y="1635650"/>
              <a:ext cx="6402986" cy="1125305"/>
            </a:xfrm>
            <a:prstGeom prst="rect">
              <a:avLst/>
            </a:prstGeom>
            <a:ln>
              <a:solidFill>
                <a:schemeClr val="tx1">
                  <a:lumMod val="85000"/>
                  <a:lumOff val="15000"/>
                </a:schemeClr>
              </a:solidFill>
            </a:ln>
          </p:spPr>
        </p:pic>
        <p:sp>
          <p:nvSpPr>
            <p:cNvPr id="8" name="四角形: 角を丸くする 7">
              <a:extLst>
                <a:ext uri="{FF2B5EF4-FFF2-40B4-BE49-F238E27FC236}">
                  <a16:creationId xmlns:a16="http://schemas.microsoft.com/office/drawing/2014/main" id="{10BAB3EA-D3E6-76B0-DEA7-19B519508D76}"/>
                </a:ext>
              </a:extLst>
            </p:cNvPr>
            <p:cNvSpPr/>
            <p:nvPr/>
          </p:nvSpPr>
          <p:spPr>
            <a:xfrm>
              <a:off x="5779071" y="1733529"/>
              <a:ext cx="1926745" cy="30833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7" name="グループ化 6">
            <a:extLst>
              <a:ext uri="{FF2B5EF4-FFF2-40B4-BE49-F238E27FC236}">
                <a16:creationId xmlns:a16="http://schemas.microsoft.com/office/drawing/2014/main" id="{A25A92A2-6C76-A695-1416-C23512B77DF1}"/>
              </a:ext>
            </a:extLst>
          </p:cNvPr>
          <p:cNvGrpSpPr/>
          <p:nvPr/>
        </p:nvGrpSpPr>
        <p:grpSpPr>
          <a:xfrm>
            <a:off x="8140822" y="2930667"/>
            <a:ext cx="3160452" cy="3774133"/>
            <a:chOff x="8140822" y="2930667"/>
            <a:chExt cx="3160452" cy="3774133"/>
          </a:xfrm>
        </p:grpSpPr>
        <p:pic>
          <p:nvPicPr>
            <p:cNvPr id="11" name="図 10">
              <a:extLst>
                <a:ext uri="{FF2B5EF4-FFF2-40B4-BE49-F238E27FC236}">
                  <a16:creationId xmlns:a16="http://schemas.microsoft.com/office/drawing/2014/main" id="{1F2B59AE-F901-062E-4CE6-5ACE15FFD685}"/>
                </a:ext>
              </a:extLst>
            </p:cNvPr>
            <p:cNvPicPr>
              <a:picLocks noChangeAspect="1"/>
            </p:cNvPicPr>
            <p:nvPr/>
          </p:nvPicPr>
          <p:blipFill rotWithShape="1">
            <a:blip r:embed="rId3"/>
            <a:srcRect t="21489" r="77500" b="30744"/>
            <a:stretch/>
          </p:blipFill>
          <p:spPr>
            <a:xfrm>
              <a:off x="8140822" y="2930667"/>
              <a:ext cx="3160452" cy="3774133"/>
            </a:xfrm>
            <a:prstGeom prst="rect">
              <a:avLst/>
            </a:prstGeom>
          </p:spPr>
        </p:pic>
        <p:sp>
          <p:nvSpPr>
            <p:cNvPr id="14" name="四角形: 角を丸くする 13">
              <a:extLst>
                <a:ext uri="{FF2B5EF4-FFF2-40B4-BE49-F238E27FC236}">
                  <a16:creationId xmlns:a16="http://schemas.microsoft.com/office/drawing/2014/main" id="{CE7513FC-5BFF-3275-8A47-E9A070ECF76D}"/>
                </a:ext>
              </a:extLst>
            </p:cNvPr>
            <p:cNvSpPr/>
            <p:nvPr/>
          </p:nvSpPr>
          <p:spPr>
            <a:xfrm>
              <a:off x="8507005" y="5203506"/>
              <a:ext cx="2610797" cy="30833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10" name="グループ化 9">
            <a:extLst>
              <a:ext uri="{FF2B5EF4-FFF2-40B4-BE49-F238E27FC236}">
                <a16:creationId xmlns:a16="http://schemas.microsoft.com/office/drawing/2014/main" id="{B78D97D3-62A8-ED3C-7C23-5C47C16F1776}"/>
              </a:ext>
            </a:extLst>
          </p:cNvPr>
          <p:cNvGrpSpPr/>
          <p:nvPr/>
        </p:nvGrpSpPr>
        <p:grpSpPr>
          <a:xfrm>
            <a:off x="1278052" y="5146753"/>
            <a:ext cx="6543175" cy="1209596"/>
            <a:chOff x="1278052" y="5146753"/>
            <a:chExt cx="6543175" cy="1209596"/>
          </a:xfrm>
        </p:grpSpPr>
        <p:sp>
          <p:nvSpPr>
            <p:cNvPr id="15" name="スマイル 14">
              <a:extLst>
                <a:ext uri="{FF2B5EF4-FFF2-40B4-BE49-F238E27FC236}">
                  <a16:creationId xmlns:a16="http://schemas.microsoft.com/office/drawing/2014/main" id="{11E19030-A1AE-81EA-E2AD-677B8DA62F88}"/>
                </a:ext>
              </a:extLst>
            </p:cNvPr>
            <p:cNvSpPr/>
            <p:nvPr/>
          </p:nvSpPr>
          <p:spPr>
            <a:xfrm>
              <a:off x="1278052" y="5146753"/>
              <a:ext cx="1233996" cy="1209596"/>
            </a:xfrm>
            <a:prstGeom prst="smileyFace">
              <a:avLst>
                <a:gd name="adj" fmla="val 4653"/>
              </a:avLst>
            </a:prstGeom>
            <a:solidFill>
              <a:schemeClr val="accent2"/>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6" name="吹き出し: 角を丸めた四角形 15">
              <a:extLst>
                <a:ext uri="{FF2B5EF4-FFF2-40B4-BE49-F238E27FC236}">
                  <a16:creationId xmlns:a16="http://schemas.microsoft.com/office/drawing/2014/main" id="{7E42D8A8-F018-9BB5-0397-5FC142FFACAE}"/>
                </a:ext>
              </a:extLst>
            </p:cNvPr>
            <p:cNvSpPr/>
            <p:nvPr/>
          </p:nvSpPr>
          <p:spPr>
            <a:xfrm>
              <a:off x="3134238" y="5146753"/>
              <a:ext cx="4686989" cy="1209596"/>
            </a:xfrm>
            <a:prstGeom prst="wedgeRoundRectCallout">
              <a:avLst>
                <a:gd name="adj1" fmla="val -62698"/>
                <a:gd name="adj2" fmla="val -7662"/>
                <a:gd name="adj3" fmla="val 16667"/>
              </a:avLst>
            </a:prstGeom>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2400" b="1" dirty="0">
                  <a:solidFill>
                    <a:schemeClr val="accent2"/>
                  </a:solidFill>
                  <a:latin typeface="メイリオ" panose="020B0604030504040204" pitchFamily="50" charset="-128"/>
                  <a:ea typeface="メイリオ" panose="020B0604030504040204" pitchFamily="50" charset="-128"/>
                </a:rPr>
                <a:t>第</a:t>
              </a:r>
              <a:r>
                <a:rPr lang="en-US" altLang="ja-JP" sz="2400" b="1" dirty="0">
                  <a:solidFill>
                    <a:schemeClr val="accent2"/>
                  </a:solidFill>
                  <a:latin typeface="メイリオ" panose="020B0604030504040204" pitchFamily="50" charset="-128"/>
                  <a:ea typeface="メイリオ" panose="020B0604030504040204" pitchFamily="50" charset="-128"/>
                </a:rPr>
                <a:t>5</a:t>
              </a:r>
              <a:r>
                <a:rPr lang="ja-JP" altLang="en-US" sz="2400" b="1" dirty="0">
                  <a:solidFill>
                    <a:schemeClr val="accent2"/>
                  </a:solidFill>
                  <a:latin typeface="メイリオ" panose="020B0604030504040204" pitchFamily="50" charset="-128"/>
                  <a:ea typeface="メイリオ" panose="020B0604030504040204" pitchFamily="50" charset="-128"/>
                </a:rPr>
                <a:t>章から</a:t>
              </a:r>
              <a:endParaRPr lang="en-US" altLang="ja-JP" sz="2400" b="1" dirty="0">
                <a:solidFill>
                  <a:schemeClr val="accent2"/>
                </a:solidFill>
                <a:latin typeface="メイリオ" panose="020B0604030504040204" pitchFamily="50" charset="-128"/>
                <a:ea typeface="メイリオ" panose="020B0604030504040204" pitchFamily="50" charset="-128"/>
              </a:endParaRPr>
            </a:p>
            <a:p>
              <a:pPr algn="ctr"/>
              <a:r>
                <a:rPr lang="ja-JP" altLang="en-US" sz="2400" b="1" dirty="0">
                  <a:solidFill>
                    <a:schemeClr val="accent2"/>
                  </a:solidFill>
                  <a:latin typeface="メイリオ" panose="020B0604030504040204" pitchFamily="50" charset="-128"/>
                  <a:ea typeface="メイリオ" panose="020B0604030504040204" pitchFamily="50" charset="-128"/>
                </a:rPr>
                <a:t>第</a:t>
              </a:r>
              <a:r>
                <a:rPr lang="en-US" altLang="ja-JP" sz="2400" b="1" dirty="0">
                  <a:solidFill>
                    <a:schemeClr val="accent2"/>
                  </a:solidFill>
                  <a:latin typeface="メイリオ" panose="020B0604030504040204" pitchFamily="50" charset="-128"/>
                  <a:ea typeface="メイリオ" panose="020B0604030504040204" pitchFamily="50" charset="-128"/>
                </a:rPr>
                <a:t>2</a:t>
              </a:r>
              <a:r>
                <a:rPr lang="ja-JP" altLang="en-US" sz="2400" b="1" dirty="0">
                  <a:solidFill>
                    <a:schemeClr val="accent2"/>
                  </a:solidFill>
                  <a:latin typeface="メイリオ" panose="020B0604030504040204" pitchFamily="50" charset="-128"/>
                  <a:ea typeface="メイリオ" panose="020B0604030504040204" pitchFamily="50" charset="-128"/>
                </a:rPr>
                <a:t>章の第</a:t>
              </a:r>
              <a:r>
                <a:rPr lang="en-US" altLang="ja-JP" sz="2400" b="1" dirty="0">
                  <a:solidFill>
                    <a:schemeClr val="accent2"/>
                  </a:solidFill>
                  <a:latin typeface="メイリオ" panose="020B0604030504040204" pitchFamily="50" charset="-128"/>
                  <a:ea typeface="メイリオ" panose="020B0604030504040204" pitchFamily="50" charset="-128"/>
                </a:rPr>
                <a:t>3</a:t>
              </a:r>
              <a:r>
                <a:rPr lang="ja-JP" altLang="en-US" sz="2400" b="1" dirty="0">
                  <a:solidFill>
                    <a:schemeClr val="accent2"/>
                  </a:solidFill>
                  <a:latin typeface="メイリオ" panose="020B0604030504040204" pitchFamily="50" charset="-128"/>
                  <a:ea typeface="メイリオ" panose="020B0604030504040204" pitchFamily="50" charset="-128"/>
                </a:rPr>
                <a:t>節まで移動できた！</a:t>
              </a:r>
              <a:endParaRPr kumimoji="1" lang="ja-JP" altLang="en-US" sz="2400" b="1" dirty="0">
                <a:solidFill>
                  <a:schemeClr val="accent2"/>
                </a:solidFill>
                <a:latin typeface="メイリオ" panose="020B0604030504040204" pitchFamily="50" charset="-128"/>
                <a:ea typeface="メイリオ" panose="020B0604030504040204" pitchFamily="50" charset="-128"/>
              </a:endParaRPr>
            </a:p>
          </p:txBody>
        </p:sp>
      </p:grpSp>
      <p:sp>
        <p:nvSpPr>
          <p:cNvPr id="6" name="正方形/長方形 5">
            <a:extLst>
              <a:ext uri="{FF2B5EF4-FFF2-40B4-BE49-F238E27FC236}">
                <a16:creationId xmlns:a16="http://schemas.microsoft.com/office/drawing/2014/main" id="{DA13B9B1-3B4A-1C6C-2AD0-8EA5FA200F13}"/>
              </a:ext>
            </a:extLst>
          </p:cNvPr>
          <p:cNvSpPr/>
          <p:nvPr/>
        </p:nvSpPr>
        <p:spPr>
          <a:xfrm>
            <a:off x="736846" y="4412200"/>
            <a:ext cx="3027285" cy="521425"/>
          </a:xfrm>
          <a:prstGeom prst="rect">
            <a:avLst/>
          </a:prstGeom>
          <a:solidFill>
            <a:srgbClr val="4472C4">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43395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25513" y="1438183"/>
            <a:ext cx="11540971" cy="5283292"/>
          </a:xfrm>
        </p:spPr>
        <p:txBody>
          <a:bodyPr>
            <a:normAutofit fontScale="92500" lnSpcReduction="10000"/>
          </a:bodyPr>
          <a:lstStyle/>
          <a:p>
            <a:pPr>
              <a:buFont typeface="Wingdings" panose="05000000000000000000" pitchFamily="2" charset="2"/>
              <a:buChar char="n"/>
            </a:pPr>
            <a:r>
              <a:rPr lang="ja-JP" altLang="en-US" sz="3000" b="1" dirty="0">
                <a:solidFill>
                  <a:schemeClr val="accent1"/>
                </a:solidFill>
                <a:latin typeface="メイリオ" panose="020B0604030504040204" pitchFamily="50" charset="-128"/>
                <a:ea typeface="メイリオ" panose="020B0604030504040204" pitchFamily="50" charset="-128"/>
              </a:rPr>
              <a:t>目次の自動作成</a:t>
            </a:r>
            <a:endParaRPr lang="en-US" altLang="ja-JP" sz="3000" b="1" dirty="0">
              <a:solidFill>
                <a:schemeClr val="accent1"/>
              </a:solidFill>
              <a:latin typeface="メイリオ" panose="020B0604030504040204" pitchFamily="50" charset="-128"/>
              <a:ea typeface="メイリオ" panose="020B0604030504040204" pitchFamily="50" charset="-128"/>
            </a:endParaRPr>
          </a:p>
          <a:p>
            <a:pPr marL="0" indent="0">
              <a:buNone/>
            </a:pPr>
            <a:endParaRPr lang="en-US" altLang="ja-JP" sz="1500"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例）卒論を書いているけれど、目次を作るのに時間がかかる</a:t>
            </a:r>
            <a:r>
              <a:rPr lang="en-US" altLang="ja-JP" dirty="0">
                <a:latin typeface="メイリオ" panose="020B0604030504040204" pitchFamily="50" charset="-128"/>
                <a:ea typeface="メイリオ" panose="020B0604030504040204" pitchFamily="50" charset="-128"/>
              </a:rPr>
              <a:t>…</a:t>
            </a:r>
          </a:p>
          <a:p>
            <a:pPr marL="0" indent="0">
              <a:buNone/>
            </a:pPr>
            <a:r>
              <a:rPr lang="ja-JP" altLang="en-US" dirty="0">
                <a:latin typeface="メイリオ" panose="020B0604030504040204" pitchFamily="50" charset="-128"/>
                <a:ea typeface="メイリオ" panose="020B0604030504040204" pitchFamily="50" charset="-128"/>
              </a:rPr>
              <a:t>　　　文章を少し修正するだけでページ数が変わってしまうし</a:t>
            </a:r>
            <a:r>
              <a:rPr lang="en-US" altLang="ja-JP" dirty="0">
                <a:latin typeface="メイリオ" panose="020B0604030504040204" pitchFamily="50" charset="-128"/>
                <a:ea typeface="メイリオ" panose="020B0604030504040204" pitchFamily="50" charset="-128"/>
              </a:rPr>
              <a:t>…</a:t>
            </a: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lgn="ctr">
              <a:buNone/>
            </a:pPr>
            <a:endParaRPr kumimoji="1" lang="en-US" altLang="ja-JP" sz="1100" b="1" dirty="0">
              <a:solidFill>
                <a:schemeClr val="accent2"/>
              </a:solidFill>
              <a:latin typeface="メイリオ" panose="020B0604030504040204" pitchFamily="50" charset="-128"/>
              <a:ea typeface="メイリオ" panose="020B0604030504040204" pitchFamily="50" charset="-128"/>
            </a:endParaRPr>
          </a:p>
          <a:p>
            <a:pPr marL="0" indent="0" algn="ctr">
              <a:buNone/>
            </a:pPr>
            <a:endParaRPr kumimoji="1" lang="en-US" altLang="ja-JP" sz="1100" b="1" dirty="0">
              <a:solidFill>
                <a:schemeClr val="accent2"/>
              </a:solidFill>
              <a:latin typeface="メイリオ" panose="020B0604030504040204" pitchFamily="50" charset="-128"/>
              <a:ea typeface="メイリオ" panose="020B0604030504040204" pitchFamily="50" charset="-128"/>
            </a:endParaRPr>
          </a:p>
          <a:p>
            <a:pPr marL="0" indent="0" algn="ctr">
              <a:buNone/>
            </a:pPr>
            <a:r>
              <a:rPr kumimoji="1" lang="ja-JP" altLang="en-US" sz="3000" b="1" dirty="0">
                <a:solidFill>
                  <a:schemeClr val="accent2"/>
                </a:solidFill>
                <a:latin typeface="メイリオ" panose="020B0604030504040204" pitchFamily="50" charset="-128"/>
                <a:ea typeface="メイリオ" panose="020B0604030504040204" pitchFamily="50" charset="-128"/>
              </a:rPr>
              <a:t>見出しを設定していれば</a:t>
            </a:r>
            <a:endParaRPr kumimoji="1" lang="en-US" altLang="ja-JP" sz="3000" b="1" dirty="0">
              <a:solidFill>
                <a:schemeClr val="accent2"/>
              </a:solidFill>
              <a:latin typeface="メイリオ" panose="020B0604030504040204" pitchFamily="50" charset="-128"/>
              <a:ea typeface="メイリオ" panose="020B0604030504040204" pitchFamily="50" charset="-128"/>
            </a:endParaRPr>
          </a:p>
          <a:p>
            <a:pPr marL="0" indent="0" algn="ctr">
              <a:buNone/>
            </a:pPr>
            <a:r>
              <a:rPr kumimoji="1" lang="ja-JP" altLang="en-US" sz="3000" b="1" dirty="0">
                <a:solidFill>
                  <a:schemeClr val="accent2"/>
                </a:solidFill>
                <a:latin typeface="メイリオ" panose="020B0604030504040204" pitchFamily="50" charset="-128"/>
                <a:ea typeface="メイリオ" panose="020B0604030504040204" pitchFamily="50" charset="-128"/>
              </a:rPr>
              <a:t>目次の自動作成とページの自動更新が可能！</a:t>
            </a:r>
            <a:endParaRPr kumimoji="1" lang="en-US" altLang="ja-JP" sz="3000" b="1" dirty="0">
              <a:solidFill>
                <a:schemeClr val="accent2"/>
              </a:solidFill>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17</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３</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目次の</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作成</a:t>
            </a:r>
            <a:endParaRPr kumimoji="1" lang="ja-JP" altLang="en-US" dirty="0"/>
          </a:p>
        </p:txBody>
      </p:sp>
      <p:grpSp>
        <p:nvGrpSpPr>
          <p:cNvPr id="5" name="グループ化 4">
            <a:extLst>
              <a:ext uri="{FF2B5EF4-FFF2-40B4-BE49-F238E27FC236}">
                <a16:creationId xmlns:a16="http://schemas.microsoft.com/office/drawing/2014/main" id="{9FF8C113-A356-0A2A-6A6D-0D9873AE5571}"/>
              </a:ext>
            </a:extLst>
          </p:cNvPr>
          <p:cNvGrpSpPr/>
          <p:nvPr/>
        </p:nvGrpSpPr>
        <p:grpSpPr>
          <a:xfrm>
            <a:off x="325513" y="3429000"/>
            <a:ext cx="11343427" cy="3109912"/>
            <a:chOff x="325513" y="3429000"/>
            <a:chExt cx="11343427" cy="3109912"/>
          </a:xfrm>
        </p:grpSpPr>
        <p:sp>
          <p:nvSpPr>
            <p:cNvPr id="2" name="スマイル 1">
              <a:extLst>
                <a:ext uri="{FF2B5EF4-FFF2-40B4-BE49-F238E27FC236}">
                  <a16:creationId xmlns:a16="http://schemas.microsoft.com/office/drawing/2014/main" id="{13EF0D19-20F8-0059-D2B8-B0754EE1C3FA}"/>
                </a:ext>
              </a:extLst>
            </p:cNvPr>
            <p:cNvSpPr/>
            <p:nvPr/>
          </p:nvSpPr>
          <p:spPr>
            <a:xfrm>
              <a:off x="660277" y="5329316"/>
              <a:ext cx="1233996" cy="1209596"/>
            </a:xfrm>
            <a:prstGeom prst="smileyFace">
              <a:avLst>
                <a:gd name="adj" fmla="val -4653"/>
              </a:avLst>
            </a:prstGeom>
            <a:solidFill>
              <a:schemeClr val="accent1">
                <a:lumMod val="40000"/>
                <a:lumOff val="60000"/>
              </a:schemeClr>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AA2F64B2-C6E2-2CDA-7316-20DD6B53175F}"/>
                </a:ext>
              </a:extLst>
            </p:cNvPr>
            <p:cNvPicPr>
              <a:picLocks noChangeAspect="1"/>
            </p:cNvPicPr>
            <p:nvPr/>
          </p:nvPicPr>
          <p:blipFill rotWithShape="1">
            <a:blip r:embed="rId3"/>
            <a:srcRect l="42015" t="42330" r="18592" b="33074"/>
            <a:stretch/>
          </p:blipFill>
          <p:spPr>
            <a:xfrm>
              <a:off x="6578354" y="3429000"/>
              <a:ext cx="5090586" cy="1787821"/>
            </a:xfrm>
            <a:prstGeom prst="rect">
              <a:avLst/>
            </a:prstGeom>
            <a:ln>
              <a:solidFill>
                <a:schemeClr val="tx1">
                  <a:lumMod val="85000"/>
                  <a:lumOff val="15000"/>
                </a:schemeClr>
              </a:solidFill>
            </a:ln>
          </p:spPr>
        </p:pic>
        <p:sp>
          <p:nvSpPr>
            <p:cNvPr id="7" name="吹き出し: 角を丸めた四角形 6">
              <a:extLst>
                <a:ext uri="{FF2B5EF4-FFF2-40B4-BE49-F238E27FC236}">
                  <a16:creationId xmlns:a16="http://schemas.microsoft.com/office/drawing/2014/main" id="{5374E0FD-5A91-B6C4-8FD0-4685E51C1598}"/>
                </a:ext>
              </a:extLst>
            </p:cNvPr>
            <p:cNvSpPr/>
            <p:nvPr/>
          </p:nvSpPr>
          <p:spPr>
            <a:xfrm>
              <a:off x="325513" y="3429000"/>
              <a:ext cx="6151487" cy="1494203"/>
            </a:xfrm>
            <a:prstGeom prst="wedgeRoundRectCallout">
              <a:avLst>
                <a:gd name="adj1" fmla="val -32185"/>
                <a:gd name="adj2" fmla="val 72974"/>
                <a:gd name="adj3" fmla="val 16667"/>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2400" dirty="0">
                  <a:latin typeface="メイリオ" panose="020B0604030504040204" pitchFamily="50" charset="-128"/>
                  <a:ea typeface="メイリオ" panose="020B0604030504040204" pitchFamily="50" charset="-128"/>
                </a:rPr>
                <a:t>第</a:t>
              </a: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章の第</a:t>
              </a: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節を</a:t>
              </a:r>
              <a:r>
                <a:rPr lang="en-US" altLang="ja-JP" sz="2400" u="sng" dirty="0">
                  <a:latin typeface="メイリオ" panose="020B0604030504040204" pitchFamily="50" charset="-128"/>
                  <a:ea typeface="メイリオ" panose="020B0604030504040204" pitchFamily="50" charset="-128"/>
                </a:rPr>
                <a:t>3</a:t>
              </a:r>
              <a:r>
                <a:rPr lang="ja-JP" altLang="en-US" sz="2400" u="sng" dirty="0">
                  <a:latin typeface="メイリオ" panose="020B0604030504040204" pitchFamily="50" charset="-128"/>
                  <a:ea typeface="メイリオ" panose="020B0604030504040204" pitchFamily="50" charset="-128"/>
                </a:rPr>
                <a:t>ページではなく</a:t>
              </a:r>
              <a:endParaRPr lang="en-US" altLang="ja-JP" sz="2400" u="sng" dirty="0">
                <a:latin typeface="メイリオ" panose="020B0604030504040204" pitchFamily="50" charset="-128"/>
                <a:ea typeface="メイリオ" panose="020B0604030504040204" pitchFamily="50" charset="-128"/>
              </a:endParaRPr>
            </a:p>
            <a:p>
              <a:pPr algn="ctr"/>
              <a:r>
                <a:rPr kumimoji="1" lang="en-US" altLang="ja-JP" sz="2400" u="sng" dirty="0">
                  <a:latin typeface="メイリオ" panose="020B0604030504040204" pitchFamily="50" charset="-128"/>
                  <a:ea typeface="メイリオ" panose="020B0604030504040204" pitchFamily="50" charset="-128"/>
                </a:rPr>
                <a:t>5</a:t>
              </a:r>
              <a:r>
                <a:rPr kumimoji="1" lang="ja-JP" altLang="en-US" sz="2400" u="sng" dirty="0">
                  <a:latin typeface="メイリオ" panose="020B0604030504040204" pitchFamily="50" charset="-128"/>
                  <a:ea typeface="メイリオ" panose="020B0604030504040204" pitchFamily="50" charset="-128"/>
                </a:rPr>
                <a:t>ページまで</a:t>
              </a:r>
              <a:r>
                <a:rPr kumimoji="1" lang="ja-JP" altLang="en-US" sz="2400" dirty="0">
                  <a:latin typeface="メイリオ" panose="020B0604030504040204" pitchFamily="50" charset="-128"/>
                  <a:ea typeface="メイリオ" panose="020B0604030504040204" pitchFamily="50" charset="-128"/>
                </a:rPr>
                <a:t>書いたから</a:t>
              </a:r>
              <a:endParaRPr kumimoji="1" lang="en-US" altLang="ja-JP" sz="24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その後の目次のページ数も修正しないと</a:t>
              </a:r>
              <a:r>
                <a:rPr lang="en-US" altLang="ja-JP" sz="2400" dirty="0">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993204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25514" y="1429305"/>
            <a:ext cx="11540970" cy="5220070"/>
          </a:xfrm>
        </p:spPr>
        <p:txBody>
          <a:bodyPr>
            <a:normAutofit/>
          </a:bodyPr>
          <a:lstStyle/>
          <a:p>
            <a:pPr marL="0" indent="0">
              <a:buNone/>
            </a:pPr>
            <a:r>
              <a:rPr lang="ja-JP" altLang="en-US" dirty="0">
                <a:latin typeface="メイリオ" panose="020B0604030504040204" pitchFamily="50" charset="-128"/>
                <a:ea typeface="メイリオ" panose="020B0604030504040204" pitchFamily="50" charset="-128"/>
              </a:rPr>
              <a:t>①見出しを設定する</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②「参考資料」タブの「目次」欄にある</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「目次」をクリック</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③「自動作成の目次</a:t>
            </a:r>
            <a:r>
              <a:rPr lang="en-US" altLang="ja-JP" dirty="0">
                <a:latin typeface="メイリオ" panose="020B0604030504040204" pitchFamily="50" charset="-128"/>
                <a:ea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rPr>
              <a:t>」をクリック</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sz="1050"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「自動作成の目次</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」を選択した場合は</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一番上の行が「内容」となり、</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「自動作成の目次</a:t>
            </a:r>
            <a:r>
              <a:rPr lang="en-US" altLang="ja-JP" dirty="0">
                <a:latin typeface="メイリオ" panose="020B0604030504040204" pitchFamily="50" charset="-128"/>
                <a:ea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rPr>
              <a:t>」を選択した場合は</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一番上の行が「目次」となる</a:t>
            </a:r>
            <a:endParaRPr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292741" y="6395015"/>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18</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３</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目次の</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作成</a:t>
            </a:r>
            <a:endParaRPr kumimoji="1" lang="ja-JP" altLang="en-US" dirty="0"/>
          </a:p>
        </p:txBody>
      </p:sp>
      <p:grpSp>
        <p:nvGrpSpPr>
          <p:cNvPr id="2" name="グループ化 1">
            <a:extLst>
              <a:ext uri="{FF2B5EF4-FFF2-40B4-BE49-F238E27FC236}">
                <a16:creationId xmlns:a16="http://schemas.microsoft.com/office/drawing/2014/main" id="{87BE5574-1A7C-2BF0-D6EF-7BB9C92A017D}"/>
              </a:ext>
            </a:extLst>
          </p:cNvPr>
          <p:cNvGrpSpPr/>
          <p:nvPr/>
        </p:nvGrpSpPr>
        <p:grpSpPr>
          <a:xfrm>
            <a:off x="7358847" y="1457064"/>
            <a:ext cx="4322525" cy="1539458"/>
            <a:chOff x="7358847" y="1457064"/>
            <a:chExt cx="4322525" cy="1539458"/>
          </a:xfrm>
        </p:grpSpPr>
        <p:pic>
          <p:nvPicPr>
            <p:cNvPr id="8" name="図 7">
              <a:extLst>
                <a:ext uri="{FF2B5EF4-FFF2-40B4-BE49-F238E27FC236}">
                  <a16:creationId xmlns:a16="http://schemas.microsoft.com/office/drawing/2014/main" id="{06CB19B5-608F-9388-1386-61D8E48B84B9}"/>
                </a:ext>
              </a:extLst>
            </p:cNvPr>
            <p:cNvPicPr>
              <a:picLocks noChangeAspect="1"/>
            </p:cNvPicPr>
            <p:nvPr/>
          </p:nvPicPr>
          <p:blipFill rotWithShape="1">
            <a:blip r:embed="rId3"/>
            <a:srcRect t="3236" r="74879" b="80971"/>
            <a:stretch/>
          </p:blipFill>
          <p:spPr>
            <a:xfrm>
              <a:off x="7358847" y="1467955"/>
              <a:ext cx="4322525" cy="1528567"/>
            </a:xfrm>
            <a:prstGeom prst="rect">
              <a:avLst/>
            </a:prstGeom>
            <a:ln>
              <a:solidFill>
                <a:schemeClr val="bg1">
                  <a:lumMod val="75000"/>
                </a:schemeClr>
              </a:solidFill>
            </a:ln>
          </p:spPr>
        </p:pic>
        <p:sp>
          <p:nvSpPr>
            <p:cNvPr id="10" name="四角形: 角を丸くする 9">
              <a:extLst>
                <a:ext uri="{FF2B5EF4-FFF2-40B4-BE49-F238E27FC236}">
                  <a16:creationId xmlns:a16="http://schemas.microsoft.com/office/drawing/2014/main" id="{12B0BE1E-BE07-9465-10F7-75F32C5AD255}"/>
                </a:ext>
              </a:extLst>
            </p:cNvPr>
            <p:cNvSpPr/>
            <p:nvPr/>
          </p:nvSpPr>
          <p:spPr>
            <a:xfrm>
              <a:off x="10421375" y="1457064"/>
              <a:ext cx="896484" cy="45540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1" name="四角形: 角を丸くする 10">
              <a:extLst>
                <a:ext uri="{FF2B5EF4-FFF2-40B4-BE49-F238E27FC236}">
                  <a16:creationId xmlns:a16="http://schemas.microsoft.com/office/drawing/2014/main" id="{7D9E6680-FC52-3B5C-7B65-B277BD63E44B}"/>
                </a:ext>
              </a:extLst>
            </p:cNvPr>
            <p:cNvSpPr/>
            <p:nvPr/>
          </p:nvSpPr>
          <p:spPr>
            <a:xfrm>
              <a:off x="7394354" y="1824801"/>
              <a:ext cx="551156" cy="904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5" name="グループ化 4">
            <a:extLst>
              <a:ext uri="{FF2B5EF4-FFF2-40B4-BE49-F238E27FC236}">
                <a16:creationId xmlns:a16="http://schemas.microsoft.com/office/drawing/2014/main" id="{F07568C0-7E30-1F80-9EFA-CA7CA8B33E3D}"/>
              </a:ext>
            </a:extLst>
          </p:cNvPr>
          <p:cNvGrpSpPr/>
          <p:nvPr/>
        </p:nvGrpSpPr>
        <p:grpSpPr>
          <a:xfrm>
            <a:off x="7927757" y="3094701"/>
            <a:ext cx="3582568" cy="3626774"/>
            <a:chOff x="7927757" y="3094701"/>
            <a:chExt cx="3582568" cy="3626774"/>
          </a:xfrm>
        </p:grpSpPr>
        <p:pic>
          <p:nvPicPr>
            <p:cNvPr id="13" name="図 12">
              <a:extLst>
                <a:ext uri="{FF2B5EF4-FFF2-40B4-BE49-F238E27FC236}">
                  <a16:creationId xmlns:a16="http://schemas.microsoft.com/office/drawing/2014/main" id="{FDA4D919-FFB4-9C57-4314-D5FB6EE1B41D}"/>
                </a:ext>
              </a:extLst>
            </p:cNvPr>
            <p:cNvPicPr>
              <a:picLocks noChangeAspect="1"/>
            </p:cNvPicPr>
            <p:nvPr/>
          </p:nvPicPr>
          <p:blipFill rotWithShape="1">
            <a:blip r:embed="rId4"/>
            <a:srcRect l="583" t="7885" r="73932" b="46249"/>
            <a:stretch/>
          </p:blipFill>
          <p:spPr>
            <a:xfrm>
              <a:off x="7927757" y="3094701"/>
              <a:ext cx="3582568" cy="3626774"/>
            </a:xfrm>
            <a:prstGeom prst="rect">
              <a:avLst/>
            </a:prstGeom>
            <a:ln>
              <a:solidFill>
                <a:schemeClr val="bg1">
                  <a:lumMod val="75000"/>
                </a:schemeClr>
              </a:solidFill>
            </a:ln>
          </p:spPr>
        </p:pic>
        <p:sp>
          <p:nvSpPr>
            <p:cNvPr id="14" name="四角形: 角を丸くする 13">
              <a:extLst>
                <a:ext uri="{FF2B5EF4-FFF2-40B4-BE49-F238E27FC236}">
                  <a16:creationId xmlns:a16="http://schemas.microsoft.com/office/drawing/2014/main" id="{8BFADFDA-8234-1A06-8EB6-080FF4797081}"/>
                </a:ext>
              </a:extLst>
            </p:cNvPr>
            <p:cNvSpPr/>
            <p:nvPr/>
          </p:nvSpPr>
          <p:spPr>
            <a:xfrm>
              <a:off x="7927757" y="5053660"/>
              <a:ext cx="3582568" cy="12305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Tree>
    <p:extLst>
      <p:ext uri="{BB962C8B-B14F-4D97-AF65-F5344CB8AC3E}">
        <p14:creationId xmlns:p14="http://schemas.microsoft.com/office/powerpoint/2010/main" val="4110410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25513" y="1491449"/>
            <a:ext cx="11502871" cy="5113537"/>
          </a:xfrm>
        </p:spPr>
        <p:txBody>
          <a:bodyPr>
            <a:normAutofit/>
          </a:bodyPr>
          <a:lstStyle/>
          <a:p>
            <a:pPr marL="0" indent="0">
              <a:buNone/>
            </a:pPr>
            <a:r>
              <a:rPr lang="ja-JP" altLang="en-US" dirty="0">
                <a:latin typeface="メイリオ" panose="020B0604030504040204" pitchFamily="50" charset="-128"/>
                <a:ea typeface="メイリオ" panose="020B0604030504040204" pitchFamily="50" charset="-128"/>
              </a:rPr>
              <a:t>④目次が自動で作成される</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⑤目次のページ数を修正する場合は</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作成された目次を選択し</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「目次の更新」をクリック</a:t>
            </a:r>
            <a:endParaRPr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316004" y="6432381"/>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19</a:t>
            </a:fld>
            <a:endParaRPr kumimoji="1" lang="ja-JP" altLang="en-US"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３</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目次の</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作成</a:t>
            </a:r>
            <a:endParaRPr kumimoji="1" lang="ja-JP" altLang="en-US" dirty="0"/>
          </a:p>
        </p:txBody>
      </p:sp>
      <p:pic>
        <p:nvPicPr>
          <p:cNvPr id="5" name="図 4">
            <a:extLst>
              <a:ext uri="{FF2B5EF4-FFF2-40B4-BE49-F238E27FC236}">
                <a16:creationId xmlns:a16="http://schemas.microsoft.com/office/drawing/2014/main" id="{F723E48E-30FD-EF12-6087-37A2C206AD19}"/>
              </a:ext>
            </a:extLst>
          </p:cNvPr>
          <p:cNvPicPr>
            <a:picLocks noChangeAspect="1"/>
          </p:cNvPicPr>
          <p:nvPr/>
        </p:nvPicPr>
        <p:blipFill rotWithShape="1">
          <a:blip r:embed="rId3"/>
          <a:srcRect l="42269" t="42361" r="18800" b="28750"/>
          <a:stretch/>
        </p:blipFill>
        <p:spPr>
          <a:xfrm>
            <a:off x="6292695" y="1375364"/>
            <a:ext cx="5391706" cy="2250630"/>
          </a:xfrm>
          <a:prstGeom prst="rect">
            <a:avLst/>
          </a:prstGeom>
          <a:ln>
            <a:solidFill>
              <a:schemeClr val="tx1">
                <a:lumMod val="85000"/>
                <a:lumOff val="15000"/>
              </a:schemeClr>
            </a:solidFill>
          </a:ln>
        </p:spPr>
      </p:pic>
      <p:grpSp>
        <p:nvGrpSpPr>
          <p:cNvPr id="2" name="グループ化 1">
            <a:extLst>
              <a:ext uri="{FF2B5EF4-FFF2-40B4-BE49-F238E27FC236}">
                <a16:creationId xmlns:a16="http://schemas.microsoft.com/office/drawing/2014/main" id="{16E072AD-0AC8-B18A-E47F-CA2FF9D17ADB}"/>
              </a:ext>
            </a:extLst>
          </p:cNvPr>
          <p:cNvGrpSpPr/>
          <p:nvPr/>
        </p:nvGrpSpPr>
        <p:grpSpPr>
          <a:xfrm>
            <a:off x="6292694" y="3854942"/>
            <a:ext cx="5391705" cy="2840775"/>
            <a:chOff x="6292694" y="3854942"/>
            <a:chExt cx="5391705" cy="2840775"/>
          </a:xfrm>
        </p:grpSpPr>
        <p:pic>
          <p:nvPicPr>
            <p:cNvPr id="7" name="図 6">
              <a:extLst>
                <a:ext uri="{FF2B5EF4-FFF2-40B4-BE49-F238E27FC236}">
                  <a16:creationId xmlns:a16="http://schemas.microsoft.com/office/drawing/2014/main" id="{DB520288-BBE9-6F1F-7C14-D6792C96A242}"/>
                </a:ext>
              </a:extLst>
            </p:cNvPr>
            <p:cNvPicPr>
              <a:picLocks noChangeAspect="1"/>
            </p:cNvPicPr>
            <p:nvPr/>
          </p:nvPicPr>
          <p:blipFill rotWithShape="1">
            <a:blip r:embed="rId4"/>
            <a:srcRect l="41875" t="36528" r="18281" b="25278"/>
            <a:stretch/>
          </p:blipFill>
          <p:spPr>
            <a:xfrm>
              <a:off x="6292694" y="3854942"/>
              <a:ext cx="5391705" cy="2840775"/>
            </a:xfrm>
            <a:prstGeom prst="rect">
              <a:avLst/>
            </a:prstGeom>
            <a:ln>
              <a:solidFill>
                <a:schemeClr val="tx1">
                  <a:lumMod val="85000"/>
                  <a:lumOff val="15000"/>
                </a:schemeClr>
              </a:solidFill>
            </a:ln>
          </p:spPr>
        </p:pic>
        <p:sp>
          <p:nvSpPr>
            <p:cNvPr id="12" name="四角形: 角を丸くする 11">
              <a:extLst>
                <a:ext uri="{FF2B5EF4-FFF2-40B4-BE49-F238E27FC236}">
                  <a16:creationId xmlns:a16="http://schemas.microsoft.com/office/drawing/2014/main" id="{F9A5DB7A-D357-8A29-B002-73201033F9AA}"/>
                </a:ext>
              </a:extLst>
            </p:cNvPr>
            <p:cNvSpPr/>
            <p:nvPr/>
          </p:nvSpPr>
          <p:spPr>
            <a:xfrm>
              <a:off x="6749248" y="4010691"/>
              <a:ext cx="842177" cy="31365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Tree>
    <p:extLst>
      <p:ext uri="{BB962C8B-B14F-4D97-AF65-F5344CB8AC3E}">
        <p14:creationId xmlns:p14="http://schemas.microsoft.com/office/powerpoint/2010/main" val="4076491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47D0F40-A537-7D30-1E18-6C403846DD13}"/>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0. </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本資料の構成</a:t>
            </a:r>
            <a:endParaRPr kumimoji="1" lang="ja-JP" altLang="en-US" dirty="0"/>
          </a:p>
        </p:txBody>
      </p:sp>
      <p:sp>
        <p:nvSpPr>
          <p:cNvPr id="3" name="コンテンツ プレースホルダー 2">
            <a:extLst>
              <a:ext uri="{FF2B5EF4-FFF2-40B4-BE49-F238E27FC236}">
                <a16:creationId xmlns:a16="http://schemas.microsoft.com/office/drawing/2014/main" id="{54EFEFF7-2B75-49F7-BA21-555DDF811910}"/>
              </a:ext>
            </a:extLst>
          </p:cNvPr>
          <p:cNvSpPr>
            <a:spLocks noGrp="1"/>
          </p:cNvSpPr>
          <p:nvPr>
            <p:ph idx="1"/>
          </p:nvPr>
        </p:nvSpPr>
        <p:spPr>
          <a:xfrm>
            <a:off x="838200" y="2039053"/>
            <a:ext cx="9531699" cy="4148683"/>
          </a:xfrm>
        </p:spPr>
        <p:txBody>
          <a:bodyPr>
            <a:normAutofit/>
          </a:bodyPr>
          <a:lstStyle/>
          <a:p>
            <a:pPr marL="514350" indent="-514350">
              <a:buFont typeface="+mj-lt"/>
              <a:buAutoNum type="arabicPeriod"/>
            </a:pPr>
            <a:r>
              <a:rPr lang="ja-JP" altLang="en-US" sz="4000" dirty="0">
                <a:latin typeface="メイリオ" panose="020B0604030504040204" pitchFamily="50" charset="-128"/>
                <a:ea typeface="メイリオ" panose="020B0604030504040204" pitchFamily="50" charset="-128"/>
              </a:rPr>
              <a:t> 本資料の対象</a:t>
            </a:r>
            <a:endParaRPr lang="en-US" altLang="ja-JP" sz="40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4000" dirty="0">
                <a:latin typeface="メイリオ" panose="020B0604030504040204" pitchFamily="50" charset="-128"/>
                <a:ea typeface="メイリオ" panose="020B0604030504040204" pitchFamily="50" charset="-128"/>
              </a:rPr>
              <a:t> 見出しの指定</a:t>
            </a:r>
            <a:endParaRPr lang="en-US" altLang="ja-JP" sz="40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4000" dirty="0">
                <a:latin typeface="メイリオ" panose="020B0604030504040204" pitchFamily="50" charset="-128"/>
                <a:ea typeface="メイリオ" panose="020B0604030504040204" pitchFamily="50" charset="-128"/>
              </a:rPr>
              <a:t> 目次の作成</a:t>
            </a:r>
            <a:endParaRPr kumimoji="1" lang="en-US" altLang="ja-JP" sz="40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4000" dirty="0">
                <a:latin typeface="メイリオ" panose="020B0604030504040204" pitchFamily="50" charset="-128"/>
                <a:ea typeface="メイリオ" panose="020B0604030504040204" pitchFamily="50" charset="-128"/>
              </a:rPr>
              <a:t> 脚注の作成</a:t>
            </a:r>
            <a:endParaRPr lang="en-US" altLang="ja-JP" sz="40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en-US" altLang="ja-JP" sz="4000" dirty="0">
                <a:latin typeface="メイリオ" panose="020B0604030504040204" pitchFamily="50" charset="-128"/>
                <a:ea typeface="メイリオ" panose="020B0604030504040204" pitchFamily="50" charset="-128"/>
              </a:rPr>
              <a:t> 1</a:t>
            </a:r>
            <a:r>
              <a:rPr lang="ja-JP" altLang="en-US" sz="4000" dirty="0">
                <a:latin typeface="メイリオ" panose="020B0604030504040204" pitchFamily="50" charset="-128"/>
                <a:ea typeface="メイリオ" panose="020B0604030504040204" pitchFamily="50" charset="-128"/>
              </a:rPr>
              <a:t>ページあたりの行数の設定</a:t>
            </a:r>
            <a:endParaRPr lang="en-US" altLang="ja-JP" sz="40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4000" dirty="0">
                <a:latin typeface="メイリオ" panose="020B0604030504040204" pitchFamily="50" charset="-128"/>
                <a:ea typeface="メイリオ" panose="020B0604030504040204" pitchFamily="50" charset="-128"/>
              </a:rPr>
              <a:t> まとめ</a:t>
            </a:r>
            <a:endParaRPr lang="en-US" altLang="ja-JP" sz="40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F4053B88-2DF8-4B9F-98DD-40B515AEE461}"/>
              </a:ext>
            </a:extLst>
          </p:cNvPr>
          <p:cNvSpPr>
            <a:spLocks noGrp="1"/>
          </p:cNvSpPr>
          <p:nvPr>
            <p:ph type="sldNum" sz="quarter" idx="12"/>
          </p:nvPr>
        </p:nvSpPr>
        <p:spPr/>
        <p:txBody>
          <a:bodyPr/>
          <a:lstStyle/>
          <a:p>
            <a:fld id="{FB7B35E1-32FA-4282-B5F4-DE10F4DBB445}" type="slidenum">
              <a:rPr kumimoji="1" lang="ja-JP" altLang="en-US" smtClean="0"/>
              <a:t>2</a:t>
            </a:fld>
            <a:endParaRPr kumimoji="1" lang="ja-JP" altLang="en-US"/>
          </a:p>
        </p:txBody>
      </p:sp>
    </p:spTree>
    <p:extLst>
      <p:ext uri="{BB962C8B-B14F-4D97-AF65-F5344CB8AC3E}">
        <p14:creationId xmlns:p14="http://schemas.microsoft.com/office/powerpoint/2010/main" val="2476941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25513" y="1457139"/>
            <a:ext cx="11502871" cy="5208596"/>
          </a:xfrm>
        </p:spPr>
        <p:txBody>
          <a:bodyPr>
            <a:normAutofit/>
          </a:bodyPr>
          <a:lstStyle/>
          <a:p>
            <a:pPr marL="0" indent="0">
              <a:buNone/>
            </a:pPr>
            <a:r>
              <a:rPr lang="ja-JP" altLang="en-US" dirty="0">
                <a:latin typeface="メイリオ" panose="020B0604030504040204" pitchFamily="50" charset="-128"/>
                <a:ea typeface="メイリオ" panose="020B0604030504040204" pitchFamily="50" charset="-128"/>
              </a:rPr>
              <a:t>⑥ページ番号だけを更新する場合は</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「ページ番号だけを更新する」を選択、</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見出しに指定した章タイトル等も更新する場合は</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「目次をすべて更新する」を選択し「</a:t>
            </a:r>
            <a:r>
              <a:rPr lang="en-US" altLang="ja-JP" dirty="0">
                <a:latin typeface="メイリオ" panose="020B0604030504040204" pitchFamily="50" charset="-128"/>
                <a:ea typeface="メイリオ" panose="020B0604030504040204" pitchFamily="50" charset="-128"/>
              </a:rPr>
              <a:t>OK</a:t>
            </a:r>
            <a:r>
              <a:rPr lang="ja-JP" altLang="en-US" dirty="0">
                <a:latin typeface="メイリオ" panose="020B0604030504040204" pitchFamily="50" charset="-128"/>
                <a:ea typeface="メイリオ" panose="020B0604030504040204" pitchFamily="50" charset="-128"/>
              </a:rPr>
              <a:t>」をクリック</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323876" y="6418144"/>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20</a:t>
            </a:fld>
            <a:endParaRPr kumimoji="1" lang="ja-JP" altLang="en-US"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３</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目次の</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作成</a:t>
            </a:r>
            <a:endParaRPr kumimoji="1" lang="ja-JP" altLang="en-US" dirty="0"/>
          </a:p>
        </p:txBody>
      </p:sp>
      <p:pic>
        <p:nvPicPr>
          <p:cNvPr id="6" name="図 5">
            <a:extLst>
              <a:ext uri="{FF2B5EF4-FFF2-40B4-BE49-F238E27FC236}">
                <a16:creationId xmlns:a16="http://schemas.microsoft.com/office/drawing/2014/main" id="{E2799526-644A-43C1-0243-98ABEF897B06}"/>
              </a:ext>
            </a:extLst>
          </p:cNvPr>
          <p:cNvPicPr>
            <a:picLocks noChangeAspect="1"/>
          </p:cNvPicPr>
          <p:nvPr/>
        </p:nvPicPr>
        <p:blipFill rotWithShape="1">
          <a:blip r:embed="rId3"/>
          <a:srcRect l="41328" t="37222" r="41250" b="45417"/>
          <a:stretch/>
        </p:blipFill>
        <p:spPr>
          <a:xfrm>
            <a:off x="8930936" y="1305472"/>
            <a:ext cx="2897448" cy="1624130"/>
          </a:xfrm>
          <a:prstGeom prst="rect">
            <a:avLst/>
          </a:prstGeom>
          <a:ln>
            <a:solidFill>
              <a:schemeClr val="tx1">
                <a:lumMod val="85000"/>
                <a:lumOff val="15000"/>
              </a:schemeClr>
            </a:solidFill>
          </a:ln>
        </p:spPr>
      </p:pic>
      <p:grpSp>
        <p:nvGrpSpPr>
          <p:cNvPr id="8" name="グループ化 7">
            <a:extLst>
              <a:ext uri="{FF2B5EF4-FFF2-40B4-BE49-F238E27FC236}">
                <a16:creationId xmlns:a16="http://schemas.microsoft.com/office/drawing/2014/main" id="{6CD7A518-AD0C-3B8B-A38F-9CCEEB441EBB}"/>
              </a:ext>
            </a:extLst>
          </p:cNvPr>
          <p:cNvGrpSpPr/>
          <p:nvPr/>
        </p:nvGrpSpPr>
        <p:grpSpPr>
          <a:xfrm>
            <a:off x="914714" y="4619625"/>
            <a:ext cx="10362573" cy="2046110"/>
            <a:chOff x="991227" y="4619625"/>
            <a:chExt cx="10362573" cy="2046110"/>
          </a:xfrm>
        </p:grpSpPr>
        <p:pic>
          <p:nvPicPr>
            <p:cNvPr id="10" name="図 9">
              <a:extLst>
                <a:ext uri="{FF2B5EF4-FFF2-40B4-BE49-F238E27FC236}">
                  <a16:creationId xmlns:a16="http://schemas.microsoft.com/office/drawing/2014/main" id="{112B1249-B2A6-7CB1-FB35-D15CD79D600F}"/>
                </a:ext>
              </a:extLst>
            </p:cNvPr>
            <p:cNvPicPr>
              <a:picLocks noChangeAspect="1"/>
            </p:cNvPicPr>
            <p:nvPr/>
          </p:nvPicPr>
          <p:blipFill rotWithShape="1">
            <a:blip r:embed="rId4"/>
            <a:srcRect l="42344" t="42058" r="18516" b="28774"/>
            <a:stretch/>
          </p:blipFill>
          <p:spPr>
            <a:xfrm>
              <a:off x="6472367" y="4619625"/>
              <a:ext cx="4881433" cy="2046110"/>
            </a:xfrm>
            <a:prstGeom prst="rect">
              <a:avLst/>
            </a:prstGeom>
            <a:ln>
              <a:solidFill>
                <a:schemeClr val="tx1">
                  <a:lumMod val="85000"/>
                  <a:lumOff val="15000"/>
                </a:schemeClr>
              </a:solidFill>
            </a:ln>
          </p:spPr>
        </p:pic>
        <p:pic>
          <p:nvPicPr>
            <p:cNvPr id="13" name="図 12">
              <a:extLst>
                <a:ext uri="{FF2B5EF4-FFF2-40B4-BE49-F238E27FC236}">
                  <a16:creationId xmlns:a16="http://schemas.microsoft.com/office/drawing/2014/main" id="{58B62EA8-E760-7639-B197-DB00DBFABC81}"/>
                </a:ext>
              </a:extLst>
            </p:cNvPr>
            <p:cNvPicPr>
              <a:picLocks noChangeAspect="1"/>
            </p:cNvPicPr>
            <p:nvPr/>
          </p:nvPicPr>
          <p:blipFill rotWithShape="1">
            <a:blip r:embed="rId5"/>
            <a:srcRect l="41875" t="42697" r="18281" b="29317"/>
            <a:stretch/>
          </p:blipFill>
          <p:spPr>
            <a:xfrm>
              <a:off x="991227" y="4619625"/>
              <a:ext cx="5062669" cy="2000250"/>
            </a:xfrm>
            <a:prstGeom prst="rect">
              <a:avLst/>
            </a:prstGeom>
            <a:ln>
              <a:solidFill>
                <a:schemeClr val="tx1">
                  <a:lumMod val="85000"/>
                  <a:lumOff val="15000"/>
                </a:schemeClr>
              </a:solidFill>
            </a:ln>
          </p:spPr>
        </p:pic>
        <p:sp>
          <p:nvSpPr>
            <p:cNvPr id="14" name="四角形: 角を丸くする 13">
              <a:extLst>
                <a:ext uri="{FF2B5EF4-FFF2-40B4-BE49-F238E27FC236}">
                  <a16:creationId xmlns:a16="http://schemas.microsoft.com/office/drawing/2014/main" id="{CADD2DD3-6EEA-F2BD-67C8-DE0853AE7B82}"/>
                </a:ext>
              </a:extLst>
            </p:cNvPr>
            <p:cNvSpPr/>
            <p:nvPr/>
          </p:nvSpPr>
          <p:spPr>
            <a:xfrm>
              <a:off x="5632807" y="5210841"/>
              <a:ext cx="364975" cy="140903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5" name="四角形: 角を丸くする 14">
              <a:extLst>
                <a:ext uri="{FF2B5EF4-FFF2-40B4-BE49-F238E27FC236}">
                  <a16:creationId xmlns:a16="http://schemas.microsoft.com/office/drawing/2014/main" id="{CA85DC0A-94E8-4DBA-0E69-7EDB5D79162E}"/>
                </a:ext>
              </a:extLst>
            </p:cNvPr>
            <p:cNvSpPr/>
            <p:nvPr/>
          </p:nvSpPr>
          <p:spPr>
            <a:xfrm>
              <a:off x="10969641" y="5256701"/>
              <a:ext cx="364975" cy="140903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cxnSp>
          <p:nvCxnSpPr>
            <p:cNvPr id="16" name="直線矢印コネクタ 15">
              <a:extLst>
                <a:ext uri="{FF2B5EF4-FFF2-40B4-BE49-F238E27FC236}">
                  <a16:creationId xmlns:a16="http://schemas.microsoft.com/office/drawing/2014/main" id="{DDDA85CB-0EA6-2BB1-7B8B-362264E456FB}"/>
                </a:ext>
              </a:extLst>
            </p:cNvPr>
            <p:cNvCxnSpPr>
              <a:cxnSpLocks/>
            </p:cNvCxnSpPr>
            <p:nvPr/>
          </p:nvCxnSpPr>
          <p:spPr>
            <a:xfrm>
              <a:off x="5997782" y="5832444"/>
              <a:ext cx="497185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グループ化 6">
            <a:extLst>
              <a:ext uri="{FF2B5EF4-FFF2-40B4-BE49-F238E27FC236}">
                <a16:creationId xmlns:a16="http://schemas.microsoft.com/office/drawing/2014/main" id="{061C7226-6F95-6D09-4D4F-C6929A02ACE0}"/>
              </a:ext>
            </a:extLst>
          </p:cNvPr>
          <p:cNvGrpSpPr/>
          <p:nvPr/>
        </p:nvGrpSpPr>
        <p:grpSpPr>
          <a:xfrm>
            <a:off x="1826925" y="3505202"/>
            <a:ext cx="8538151" cy="1021685"/>
            <a:chOff x="2796465" y="3505202"/>
            <a:chExt cx="8538151" cy="1021685"/>
          </a:xfrm>
        </p:grpSpPr>
        <p:sp>
          <p:nvSpPr>
            <p:cNvPr id="2" name="スマイル 1">
              <a:extLst>
                <a:ext uri="{FF2B5EF4-FFF2-40B4-BE49-F238E27FC236}">
                  <a16:creationId xmlns:a16="http://schemas.microsoft.com/office/drawing/2014/main" id="{107BB3AD-1926-1622-C827-72939DA7BE94}"/>
                </a:ext>
              </a:extLst>
            </p:cNvPr>
            <p:cNvSpPr/>
            <p:nvPr/>
          </p:nvSpPr>
          <p:spPr>
            <a:xfrm>
              <a:off x="2796465" y="3505202"/>
              <a:ext cx="1061028" cy="1021685"/>
            </a:xfrm>
            <a:prstGeom prst="smileyFace">
              <a:avLst>
                <a:gd name="adj" fmla="val 4653"/>
              </a:avLst>
            </a:prstGeom>
            <a:solidFill>
              <a:schemeClr val="accent2"/>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5" name="吹き出し: 角を丸めた四角形 4">
              <a:extLst>
                <a:ext uri="{FF2B5EF4-FFF2-40B4-BE49-F238E27FC236}">
                  <a16:creationId xmlns:a16="http://schemas.microsoft.com/office/drawing/2014/main" id="{41FF3EA7-B1AB-687B-2043-6DA6DDADB1A7}"/>
                </a:ext>
              </a:extLst>
            </p:cNvPr>
            <p:cNvSpPr/>
            <p:nvPr/>
          </p:nvSpPr>
          <p:spPr>
            <a:xfrm>
              <a:off x="4525305" y="3628264"/>
              <a:ext cx="6809311" cy="753838"/>
            </a:xfrm>
            <a:prstGeom prst="wedgeRoundRectCallout">
              <a:avLst>
                <a:gd name="adj1" fmla="val -58236"/>
                <a:gd name="adj2" fmla="val -6565"/>
                <a:gd name="adj3" fmla="val 16667"/>
              </a:avLst>
            </a:prstGeom>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marL="0" indent="0" algn="ctr">
                <a:buNone/>
              </a:pPr>
              <a:r>
                <a:rPr lang="ja-JP" altLang="en-US" sz="2400" b="1" dirty="0">
                  <a:solidFill>
                    <a:schemeClr val="accent2"/>
                  </a:solidFill>
                  <a:latin typeface="メイリオ" panose="020B0604030504040204" pitchFamily="50" charset="-128"/>
                  <a:ea typeface="メイリオ" panose="020B0604030504040204" pitchFamily="50" charset="-128"/>
                </a:rPr>
                <a:t>目次のページ番号がすべて自動で更新できた！</a:t>
              </a:r>
              <a:endParaRPr lang="en-US" altLang="ja-JP" sz="2400" b="1" dirty="0">
                <a:solidFill>
                  <a:schemeClr val="accent2"/>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1333738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90617" y="1557496"/>
            <a:ext cx="10963183" cy="4981416"/>
          </a:xfrm>
        </p:spPr>
        <p:txBody>
          <a:bodyPr>
            <a:normAutofit/>
          </a:bodyPr>
          <a:lstStyle/>
          <a:p>
            <a:pPr>
              <a:buFont typeface="Wingdings" panose="05000000000000000000" pitchFamily="2" charset="2"/>
              <a:buChar char="n"/>
            </a:pPr>
            <a:r>
              <a:rPr kumimoji="1" lang="ja-JP" altLang="en-US" b="1" dirty="0">
                <a:solidFill>
                  <a:schemeClr val="accent1"/>
                </a:solidFill>
                <a:latin typeface="メイリオ" panose="020B0604030504040204" pitchFamily="50" charset="-128"/>
                <a:ea typeface="メイリオ" panose="020B0604030504040204" pitchFamily="50" charset="-128"/>
              </a:rPr>
              <a:t>脚注の挿入</a:t>
            </a:r>
            <a:endParaRPr kumimoji="1" lang="en-US" altLang="ja-JP" b="1" dirty="0">
              <a:solidFill>
                <a:schemeClr val="accent1"/>
              </a:solidFill>
              <a:latin typeface="メイリオ" panose="020B0604030504040204" pitchFamily="50" charset="-128"/>
              <a:ea typeface="メイリオ" panose="020B0604030504040204" pitchFamily="50" charset="-128"/>
            </a:endParaRPr>
          </a:p>
          <a:p>
            <a:pPr marL="0" indent="0">
              <a:buNone/>
            </a:pPr>
            <a:r>
              <a:rPr lang="ja-JP" altLang="en-US" sz="2600" b="1" dirty="0">
                <a:solidFill>
                  <a:schemeClr val="accent1"/>
                </a:solidFill>
                <a:latin typeface="メイリオ" panose="020B0604030504040204" pitchFamily="50" charset="-128"/>
                <a:ea typeface="メイリオ" panose="020B0604030504040204" pitchFamily="50" charset="-128"/>
              </a:rPr>
              <a:t>　</a:t>
            </a:r>
            <a:endParaRPr lang="en-US" altLang="ja-JP" sz="2600" b="1" dirty="0">
              <a:solidFill>
                <a:schemeClr val="accent1"/>
              </a:solidFill>
              <a:latin typeface="メイリオ" panose="020B0604030504040204" pitchFamily="50" charset="-128"/>
              <a:ea typeface="メイリオ" panose="020B0604030504040204" pitchFamily="50" charset="-128"/>
            </a:endParaRPr>
          </a:p>
          <a:p>
            <a:pPr marL="0" indent="0">
              <a:buNone/>
            </a:pPr>
            <a:endParaRPr kumimoji="1" lang="en-US" altLang="ja-JP" sz="2600" b="1" dirty="0">
              <a:solidFill>
                <a:schemeClr val="accent1"/>
              </a:solidFill>
              <a:latin typeface="メイリオ" panose="020B0604030504040204" pitchFamily="50" charset="-128"/>
              <a:ea typeface="メイリオ" panose="020B0604030504040204" pitchFamily="50" charset="-128"/>
            </a:endParaRPr>
          </a:p>
          <a:p>
            <a:pPr marL="0" indent="0">
              <a:buNone/>
            </a:pPr>
            <a:endParaRPr lang="en-US" altLang="ja-JP" sz="2600" b="1" dirty="0">
              <a:solidFill>
                <a:schemeClr val="accent1"/>
              </a:solidFill>
              <a:latin typeface="メイリオ" panose="020B0604030504040204" pitchFamily="50" charset="-128"/>
              <a:ea typeface="メイリオ" panose="020B0604030504040204" pitchFamily="50" charset="-128"/>
            </a:endParaRPr>
          </a:p>
          <a:p>
            <a:pPr marL="0" indent="0" algn="ctr">
              <a:buNone/>
            </a:pPr>
            <a:endParaRPr lang="en-US" altLang="ja-JP" sz="1600" b="1" dirty="0">
              <a:solidFill>
                <a:schemeClr val="accent2"/>
              </a:solidFill>
              <a:latin typeface="メイリオ" panose="020B0604030504040204" pitchFamily="50" charset="-128"/>
              <a:ea typeface="メイリオ" panose="020B0604030504040204" pitchFamily="50" charset="-128"/>
            </a:endParaRPr>
          </a:p>
          <a:p>
            <a:pPr marL="0" indent="0" algn="ctr">
              <a:buNone/>
            </a:pPr>
            <a:r>
              <a:rPr lang="ja-JP" altLang="en-US" b="1" dirty="0">
                <a:solidFill>
                  <a:schemeClr val="accent2"/>
                </a:solidFill>
                <a:latin typeface="メイリオ" panose="020B0604030504040204" pitchFamily="50" charset="-128"/>
                <a:ea typeface="メイリオ" panose="020B0604030504040204" pitchFamily="50" charset="-128"/>
              </a:rPr>
              <a:t>文中あるいは文末に自動で脚注を挿入可能！</a:t>
            </a:r>
            <a:endParaRPr lang="en-US" altLang="ja-JP" b="1" dirty="0">
              <a:solidFill>
                <a:schemeClr val="accent2"/>
              </a:solidFill>
              <a:latin typeface="メイリオ" panose="020B0604030504040204" pitchFamily="50" charset="-128"/>
              <a:ea typeface="メイリオ" panose="020B0604030504040204" pitchFamily="50" charset="-128"/>
            </a:endParaRPr>
          </a:p>
          <a:p>
            <a:pPr marL="0" indent="0" algn="ctr">
              <a:buNone/>
            </a:pPr>
            <a:endParaRPr lang="en-US" altLang="ja-JP" sz="1800" b="1" dirty="0">
              <a:solidFill>
                <a:schemeClr val="accent2"/>
              </a:solidFill>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①脚注を挿入したい箇所にカーソルの位置を合わせておく</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21</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ja-JP" altLang="en-US" sz="4400" b="1" dirty="0">
                <a:solidFill>
                  <a:srgbClr val="5B9BD5"/>
                </a:solidFill>
                <a:latin typeface="メイリオ" panose="020B0604030504040204" pitchFamily="50" charset="-128"/>
                <a:ea typeface="メイリオ" panose="020B0604030504040204" pitchFamily="50" charset="-128"/>
                <a:cs typeface="+mj-cs"/>
              </a:rPr>
              <a:t>４</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脚注の</a:t>
            </a:r>
            <a:r>
              <a:rPr lang="ja-JP" altLang="en-US" sz="4400" b="1" dirty="0">
                <a:solidFill>
                  <a:srgbClr val="5B9BD5"/>
                </a:solidFill>
                <a:latin typeface="メイリオ" panose="020B0604030504040204" pitchFamily="50" charset="-128"/>
                <a:ea typeface="メイリオ" panose="020B0604030504040204" pitchFamily="50" charset="-128"/>
                <a:cs typeface="+mj-cs"/>
              </a:rPr>
              <a:t>作成</a:t>
            </a:r>
            <a:endParaRPr kumimoji="1" lang="ja-JP" altLang="en-US" dirty="0"/>
          </a:p>
        </p:txBody>
      </p:sp>
      <p:sp>
        <p:nvSpPr>
          <p:cNvPr id="2" name="スマイル 1">
            <a:extLst>
              <a:ext uri="{FF2B5EF4-FFF2-40B4-BE49-F238E27FC236}">
                <a16:creationId xmlns:a16="http://schemas.microsoft.com/office/drawing/2014/main" id="{DBB7F0AB-5D92-6796-FEEE-A5287ECE0DB8}"/>
              </a:ext>
            </a:extLst>
          </p:cNvPr>
          <p:cNvSpPr/>
          <p:nvPr/>
        </p:nvSpPr>
        <p:spPr>
          <a:xfrm>
            <a:off x="1342007" y="2220773"/>
            <a:ext cx="1171852" cy="1157433"/>
          </a:xfrm>
          <a:prstGeom prst="smileyFace">
            <a:avLst>
              <a:gd name="adj" fmla="val -4653"/>
            </a:avLst>
          </a:prstGeom>
          <a:solidFill>
            <a:schemeClr val="accent1">
              <a:lumMod val="40000"/>
              <a:lumOff val="60000"/>
            </a:schemeClr>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5" name="吹き出し: 角を丸めた四角形 4">
            <a:extLst>
              <a:ext uri="{FF2B5EF4-FFF2-40B4-BE49-F238E27FC236}">
                <a16:creationId xmlns:a16="http://schemas.microsoft.com/office/drawing/2014/main" id="{9F72C6FD-B57F-8024-807E-DE3A575A2962}"/>
              </a:ext>
            </a:extLst>
          </p:cNvPr>
          <p:cNvSpPr/>
          <p:nvPr/>
        </p:nvSpPr>
        <p:spPr>
          <a:xfrm>
            <a:off x="3242272" y="2220774"/>
            <a:ext cx="5903204" cy="1157433"/>
          </a:xfrm>
          <a:prstGeom prst="wedgeRoundRectCallout">
            <a:avLst>
              <a:gd name="adj1" fmla="val -59735"/>
              <a:gd name="adj2" fmla="val -20399"/>
              <a:gd name="adj3" fmla="val 16667"/>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indent="0" algn="ctr">
              <a:buNone/>
            </a:pPr>
            <a:r>
              <a:rPr lang="ja-JP" altLang="en-US" sz="2400" dirty="0">
                <a:latin typeface="メイリオ" panose="020B0604030504040204" pitchFamily="50" charset="-128"/>
                <a:ea typeface="メイリオ" panose="020B0604030504040204" pitchFamily="50" charset="-128"/>
              </a:rPr>
              <a:t>本文に入れたら冗長になってしまうけど</a:t>
            </a:r>
            <a:endParaRPr lang="en-US" altLang="ja-JP" sz="2400" dirty="0">
              <a:latin typeface="メイリオ" panose="020B0604030504040204" pitchFamily="50" charset="-128"/>
              <a:ea typeface="メイリオ" panose="020B0604030504040204" pitchFamily="50" charset="-128"/>
            </a:endParaRPr>
          </a:p>
          <a:p>
            <a:pPr marL="0" indent="0" algn="ctr">
              <a:buNone/>
            </a:pPr>
            <a:r>
              <a:rPr lang="ja-JP" altLang="en-US" sz="2400" dirty="0">
                <a:latin typeface="メイリオ" panose="020B0604030504040204" pitchFamily="50" charset="-128"/>
                <a:ea typeface="メイリオ" panose="020B0604030504040204" pitchFamily="50" charset="-128"/>
              </a:rPr>
              <a:t>論文には書いておきたいな</a:t>
            </a:r>
            <a:r>
              <a:rPr lang="en-US" altLang="ja-JP" sz="2400" dirty="0">
                <a:latin typeface="メイリオ" panose="020B0604030504040204" pitchFamily="50" charset="-128"/>
                <a:ea typeface="メイリオ" panose="020B0604030504040204" pitchFamily="50" charset="-128"/>
              </a:rPr>
              <a:t>…</a:t>
            </a:r>
          </a:p>
        </p:txBody>
      </p:sp>
      <p:grpSp>
        <p:nvGrpSpPr>
          <p:cNvPr id="6" name="グループ化 5">
            <a:extLst>
              <a:ext uri="{FF2B5EF4-FFF2-40B4-BE49-F238E27FC236}">
                <a16:creationId xmlns:a16="http://schemas.microsoft.com/office/drawing/2014/main" id="{958F718E-EFD8-D155-35E4-18F9588816BC}"/>
              </a:ext>
            </a:extLst>
          </p:cNvPr>
          <p:cNvGrpSpPr/>
          <p:nvPr/>
        </p:nvGrpSpPr>
        <p:grpSpPr>
          <a:xfrm>
            <a:off x="1163196" y="5300504"/>
            <a:ext cx="7024754" cy="1055846"/>
            <a:chOff x="5963278" y="4706235"/>
            <a:chExt cx="5903204" cy="921058"/>
          </a:xfrm>
        </p:grpSpPr>
        <p:pic>
          <p:nvPicPr>
            <p:cNvPr id="7" name="図 6">
              <a:extLst>
                <a:ext uri="{FF2B5EF4-FFF2-40B4-BE49-F238E27FC236}">
                  <a16:creationId xmlns:a16="http://schemas.microsoft.com/office/drawing/2014/main" id="{0CC9EE79-B44D-DB9F-3D62-7109A85F0A4D}"/>
                </a:ext>
              </a:extLst>
            </p:cNvPr>
            <p:cNvPicPr>
              <a:picLocks noChangeAspect="1"/>
            </p:cNvPicPr>
            <p:nvPr/>
          </p:nvPicPr>
          <p:blipFill rotWithShape="1">
            <a:blip r:embed="rId3"/>
            <a:srcRect l="31092" t="35340" r="37640" b="55987"/>
            <a:stretch/>
          </p:blipFill>
          <p:spPr>
            <a:xfrm>
              <a:off x="5963278" y="4706235"/>
              <a:ext cx="5903204" cy="921058"/>
            </a:xfrm>
            <a:prstGeom prst="rect">
              <a:avLst/>
            </a:prstGeom>
            <a:ln>
              <a:solidFill>
                <a:schemeClr val="tx1"/>
              </a:solidFill>
            </a:ln>
          </p:spPr>
        </p:pic>
        <p:cxnSp>
          <p:nvCxnSpPr>
            <p:cNvPr id="10" name="直線コネクタ 9">
              <a:extLst>
                <a:ext uri="{FF2B5EF4-FFF2-40B4-BE49-F238E27FC236}">
                  <a16:creationId xmlns:a16="http://schemas.microsoft.com/office/drawing/2014/main" id="{3D4F2FCF-E143-D434-8CFD-7C337A4B7B1B}"/>
                </a:ext>
              </a:extLst>
            </p:cNvPr>
            <p:cNvCxnSpPr/>
            <p:nvPr/>
          </p:nvCxnSpPr>
          <p:spPr>
            <a:xfrm>
              <a:off x="8176335" y="5005856"/>
              <a:ext cx="0" cy="21306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6270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25514" y="1465790"/>
            <a:ext cx="11540970" cy="5148074"/>
          </a:xfrm>
        </p:spPr>
        <p:txBody>
          <a:bodyPr>
            <a:normAutofit/>
          </a:bodyPr>
          <a:lstStyle/>
          <a:p>
            <a:pPr marL="0" indent="0">
              <a:buNone/>
            </a:pPr>
            <a:endParaRPr kumimoji="1" lang="en-US" altLang="ja-JP" sz="2600"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②「参考資料」タブの「脚注の挿入」を</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クリック</a:t>
            </a:r>
            <a:endParaRPr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③本文には脚注番号が自動で挿入され、</a:t>
            </a: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ページの最下部に脚注の記入欄が</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表示される</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251587" y="6397983"/>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22</a:t>
            </a:fld>
            <a:endParaRPr kumimoji="1" lang="ja-JP" altLang="en-US">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5852DD0A-4ACD-1AC7-563B-E667C286FF2E}"/>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ja-JP" altLang="en-US" sz="4400" b="1" dirty="0">
                <a:solidFill>
                  <a:srgbClr val="5B9BD5"/>
                </a:solidFill>
                <a:latin typeface="メイリオ" panose="020B0604030504040204" pitchFamily="50" charset="-128"/>
                <a:ea typeface="メイリオ" panose="020B0604030504040204" pitchFamily="50" charset="-128"/>
                <a:cs typeface="+mj-cs"/>
              </a:rPr>
              <a:t>４</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脚注の</a:t>
            </a:r>
            <a:r>
              <a:rPr lang="ja-JP" altLang="en-US" sz="4400" b="1" dirty="0">
                <a:solidFill>
                  <a:srgbClr val="5B9BD5"/>
                </a:solidFill>
                <a:latin typeface="メイリオ" panose="020B0604030504040204" pitchFamily="50" charset="-128"/>
                <a:ea typeface="メイリオ" panose="020B0604030504040204" pitchFamily="50" charset="-128"/>
                <a:cs typeface="+mj-cs"/>
              </a:rPr>
              <a:t>作成</a:t>
            </a:r>
            <a:endParaRPr kumimoji="1" lang="ja-JP" altLang="en-US" dirty="0"/>
          </a:p>
        </p:txBody>
      </p:sp>
      <p:grpSp>
        <p:nvGrpSpPr>
          <p:cNvPr id="5" name="グループ化 4">
            <a:extLst>
              <a:ext uri="{FF2B5EF4-FFF2-40B4-BE49-F238E27FC236}">
                <a16:creationId xmlns:a16="http://schemas.microsoft.com/office/drawing/2014/main" id="{C8E51682-A21E-42A3-B585-DD86CC2652B6}"/>
              </a:ext>
            </a:extLst>
          </p:cNvPr>
          <p:cNvGrpSpPr/>
          <p:nvPr/>
        </p:nvGrpSpPr>
        <p:grpSpPr>
          <a:xfrm>
            <a:off x="9015199" y="1424632"/>
            <a:ext cx="2068496" cy="1532124"/>
            <a:chOff x="8273989" y="1557496"/>
            <a:chExt cx="2068496" cy="1532124"/>
          </a:xfrm>
        </p:grpSpPr>
        <p:pic>
          <p:nvPicPr>
            <p:cNvPr id="6" name="図 5">
              <a:extLst>
                <a:ext uri="{FF2B5EF4-FFF2-40B4-BE49-F238E27FC236}">
                  <a16:creationId xmlns:a16="http://schemas.microsoft.com/office/drawing/2014/main" id="{ECE68988-E597-5278-60F5-1B678128F1A3}"/>
                </a:ext>
              </a:extLst>
            </p:cNvPr>
            <p:cNvPicPr>
              <a:picLocks noChangeAspect="1"/>
            </p:cNvPicPr>
            <p:nvPr/>
          </p:nvPicPr>
          <p:blipFill rotWithShape="1">
            <a:blip r:embed="rId3"/>
            <a:srcRect l="10413" t="1991" r="76845" b="81230"/>
            <a:stretch/>
          </p:blipFill>
          <p:spPr>
            <a:xfrm>
              <a:off x="8273989" y="1557496"/>
              <a:ext cx="2068496" cy="1532124"/>
            </a:xfrm>
            <a:prstGeom prst="rect">
              <a:avLst/>
            </a:prstGeom>
            <a:ln>
              <a:solidFill>
                <a:schemeClr val="bg1">
                  <a:lumMod val="75000"/>
                </a:schemeClr>
              </a:solidFill>
            </a:ln>
          </p:spPr>
        </p:pic>
        <p:sp>
          <p:nvSpPr>
            <p:cNvPr id="7" name="四角形: 角を丸くする 6">
              <a:extLst>
                <a:ext uri="{FF2B5EF4-FFF2-40B4-BE49-F238E27FC236}">
                  <a16:creationId xmlns:a16="http://schemas.microsoft.com/office/drawing/2014/main" id="{8028715E-6AE1-9654-7317-98B843CBC1AF}"/>
                </a:ext>
              </a:extLst>
            </p:cNvPr>
            <p:cNvSpPr/>
            <p:nvPr/>
          </p:nvSpPr>
          <p:spPr>
            <a:xfrm>
              <a:off x="9521226" y="1689541"/>
              <a:ext cx="821259" cy="42334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8" name="四角形: 角を丸くする 7">
              <a:extLst>
                <a:ext uri="{FF2B5EF4-FFF2-40B4-BE49-F238E27FC236}">
                  <a16:creationId xmlns:a16="http://schemas.microsoft.com/office/drawing/2014/main" id="{039752E5-5F5D-EBF1-1820-23E1F025F237}"/>
                </a:ext>
              </a:extLst>
            </p:cNvPr>
            <p:cNvSpPr/>
            <p:nvPr/>
          </p:nvSpPr>
          <p:spPr>
            <a:xfrm>
              <a:off x="8386365" y="2037249"/>
              <a:ext cx="553450" cy="8302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9" name="グループ化 8">
            <a:extLst>
              <a:ext uri="{FF2B5EF4-FFF2-40B4-BE49-F238E27FC236}">
                <a16:creationId xmlns:a16="http://schemas.microsoft.com/office/drawing/2014/main" id="{D1F45D89-BB28-EE4A-BD22-D45E37AE750D}"/>
              </a:ext>
            </a:extLst>
          </p:cNvPr>
          <p:cNvGrpSpPr/>
          <p:nvPr/>
        </p:nvGrpSpPr>
        <p:grpSpPr>
          <a:xfrm>
            <a:off x="7412703" y="3440360"/>
            <a:ext cx="3728624" cy="852257"/>
            <a:chOff x="7150887" y="3444599"/>
            <a:chExt cx="3728624" cy="852257"/>
          </a:xfrm>
        </p:grpSpPr>
        <p:pic>
          <p:nvPicPr>
            <p:cNvPr id="10" name="図 9">
              <a:extLst>
                <a:ext uri="{FF2B5EF4-FFF2-40B4-BE49-F238E27FC236}">
                  <a16:creationId xmlns:a16="http://schemas.microsoft.com/office/drawing/2014/main" id="{525535D7-64A8-D083-40EC-8B182CC702D2}"/>
                </a:ext>
              </a:extLst>
            </p:cNvPr>
            <p:cNvPicPr>
              <a:picLocks noChangeAspect="1"/>
            </p:cNvPicPr>
            <p:nvPr/>
          </p:nvPicPr>
          <p:blipFill rotWithShape="1">
            <a:blip r:embed="rId4"/>
            <a:srcRect l="31020" t="57087" r="56238" b="37735"/>
            <a:stretch/>
          </p:blipFill>
          <p:spPr>
            <a:xfrm>
              <a:off x="7150887" y="3444599"/>
              <a:ext cx="3728624" cy="852257"/>
            </a:xfrm>
            <a:prstGeom prst="rect">
              <a:avLst/>
            </a:prstGeom>
            <a:ln>
              <a:solidFill>
                <a:schemeClr val="tx1"/>
              </a:solidFill>
            </a:ln>
          </p:spPr>
        </p:pic>
        <p:sp>
          <p:nvSpPr>
            <p:cNvPr id="11" name="四角形: 角を丸くする 10">
              <a:extLst>
                <a:ext uri="{FF2B5EF4-FFF2-40B4-BE49-F238E27FC236}">
                  <a16:creationId xmlns:a16="http://schemas.microsoft.com/office/drawing/2014/main" id="{40E33FFB-7DB4-D02F-D568-62A940F2E389}"/>
                </a:ext>
              </a:extLst>
            </p:cNvPr>
            <p:cNvSpPr/>
            <p:nvPr/>
          </p:nvSpPr>
          <p:spPr>
            <a:xfrm>
              <a:off x="10468882" y="3836532"/>
              <a:ext cx="308610" cy="3182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12" name="グループ化 11">
            <a:extLst>
              <a:ext uri="{FF2B5EF4-FFF2-40B4-BE49-F238E27FC236}">
                <a16:creationId xmlns:a16="http://schemas.microsoft.com/office/drawing/2014/main" id="{8EF6DA10-0BEB-622C-18AF-9E5515DC42D2}"/>
              </a:ext>
            </a:extLst>
          </p:cNvPr>
          <p:cNvGrpSpPr/>
          <p:nvPr/>
        </p:nvGrpSpPr>
        <p:grpSpPr>
          <a:xfrm>
            <a:off x="5410714" y="4461944"/>
            <a:ext cx="5765973" cy="930266"/>
            <a:chOff x="5424256" y="4461944"/>
            <a:chExt cx="5765973" cy="930266"/>
          </a:xfrm>
        </p:grpSpPr>
        <p:pic>
          <p:nvPicPr>
            <p:cNvPr id="13" name="図 12">
              <a:extLst>
                <a:ext uri="{FF2B5EF4-FFF2-40B4-BE49-F238E27FC236}">
                  <a16:creationId xmlns:a16="http://schemas.microsoft.com/office/drawing/2014/main" id="{D22CBD4A-7AAE-2076-02E3-B22767FA3FDC}"/>
                </a:ext>
              </a:extLst>
            </p:cNvPr>
            <p:cNvPicPr>
              <a:picLocks noChangeAspect="1"/>
            </p:cNvPicPr>
            <p:nvPr/>
          </p:nvPicPr>
          <p:blipFill rotWithShape="1">
            <a:blip r:embed="rId5"/>
            <a:srcRect l="24976" t="66019" r="24927" b="19612"/>
            <a:stretch/>
          </p:blipFill>
          <p:spPr>
            <a:xfrm>
              <a:off x="5424256" y="4461944"/>
              <a:ext cx="5765973" cy="930266"/>
            </a:xfrm>
            <a:prstGeom prst="rect">
              <a:avLst/>
            </a:prstGeom>
            <a:ln>
              <a:solidFill>
                <a:schemeClr val="tx1"/>
              </a:solidFill>
            </a:ln>
          </p:spPr>
        </p:pic>
        <p:sp>
          <p:nvSpPr>
            <p:cNvPr id="14" name="四角形: 角を丸くする 13">
              <a:extLst>
                <a:ext uri="{FF2B5EF4-FFF2-40B4-BE49-F238E27FC236}">
                  <a16:creationId xmlns:a16="http://schemas.microsoft.com/office/drawing/2014/main" id="{517A744C-77F4-7CD4-C5A4-084B9B91012E}"/>
                </a:ext>
              </a:extLst>
            </p:cNvPr>
            <p:cNvSpPr/>
            <p:nvPr/>
          </p:nvSpPr>
          <p:spPr>
            <a:xfrm>
              <a:off x="5963278" y="4553424"/>
              <a:ext cx="4745965" cy="44659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17" name="グループ化 16">
            <a:extLst>
              <a:ext uri="{FF2B5EF4-FFF2-40B4-BE49-F238E27FC236}">
                <a16:creationId xmlns:a16="http://schemas.microsoft.com/office/drawing/2014/main" id="{440280AF-AD0C-2772-B1F7-F0DACF4FE2AE}"/>
              </a:ext>
            </a:extLst>
          </p:cNvPr>
          <p:cNvGrpSpPr/>
          <p:nvPr/>
        </p:nvGrpSpPr>
        <p:grpSpPr>
          <a:xfrm>
            <a:off x="2144158" y="5566216"/>
            <a:ext cx="7903682" cy="1051857"/>
            <a:chOff x="1685712" y="5666801"/>
            <a:chExt cx="7903682" cy="1051857"/>
          </a:xfrm>
        </p:grpSpPr>
        <p:sp>
          <p:nvSpPr>
            <p:cNvPr id="15" name="スマイル 14">
              <a:extLst>
                <a:ext uri="{FF2B5EF4-FFF2-40B4-BE49-F238E27FC236}">
                  <a16:creationId xmlns:a16="http://schemas.microsoft.com/office/drawing/2014/main" id="{BD76763B-7DDE-0ADB-6A39-8A9B8D0C9BC8}"/>
                </a:ext>
              </a:extLst>
            </p:cNvPr>
            <p:cNvSpPr/>
            <p:nvPr/>
          </p:nvSpPr>
          <p:spPr>
            <a:xfrm>
              <a:off x="1685712" y="5666801"/>
              <a:ext cx="1061028" cy="1021685"/>
            </a:xfrm>
            <a:prstGeom prst="smileyFace">
              <a:avLst>
                <a:gd name="adj" fmla="val 4653"/>
              </a:avLst>
            </a:prstGeom>
            <a:solidFill>
              <a:schemeClr val="accent2"/>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6" name="吹き出し: 角を丸めた四角形 15">
              <a:extLst>
                <a:ext uri="{FF2B5EF4-FFF2-40B4-BE49-F238E27FC236}">
                  <a16:creationId xmlns:a16="http://schemas.microsoft.com/office/drawing/2014/main" id="{A9C73B40-CC3D-AEA8-979C-6D264C4424CD}"/>
                </a:ext>
              </a:extLst>
            </p:cNvPr>
            <p:cNvSpPr/>
            <p:nvPr/>
          </p:nvSpPr>
          <p:spPr>
            <a:xfrm>
              <a:off x="3428711" y="5696973"/>
              <a:ext cx="6160683" cy="1021685"/>
            </a:xfrm>
            <a:prstGeom prst="wedgeRoundRectCallout">
              <a:avLst>
                <a:gd name="adj1" fmla="val -59533"/>
                <a:gd name="adj2" fmla="val -7720"/>
                <a:gd name="adj3" fmla="val 16667"/>
              </a:avLst>
            </a:prstGeom>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marL="0" indent="0" algn="ctr">
                <a:buNone/>
              </a:pPr>
              <a:r>
                <a:rPr lang="ja-JP" altLang="en-US" sz="2400" b="1" dirty="0">
                  <a:solidFill>
                    <a:schemeClr val="accent2"/>
                  </a:solidFill>
                  <a:latin typeface="メイリオ" panose="020B0604030504040204" pitchFamily="50" charset="-128"/>
                  <a:ea typeface="メイリオ" panose="020B0604030504040204" pitchFamily="50" charset="-128"/>
                </a:rPr>
                <a:t>脚注を作成することでよりメリハリのある</a:t>
              </a:r>
              <a:endParaRPr lang="en-US" altLang="ja-JP" sz="2400" b="1" dirty="0">
                <a:solidFill>
                  <a:schemeClr val="accent2"/>
                </a:solidFill>
                <a:latin typeface="メイリオ" panose="020B0604030504040204" pitchFamily="50" charset="-128"/>
                <a:ea typeface="メイリオ" panose="020B0604030504040204" pitchFamily="50" charset="-128"/>
              </a:endParaRPr>
            </a:p>
            <a:p>
              <a:pPr marL="0" indent="0" algn="ctr">
                <a:buNone/>
              </a:pPr>
              <a:r>
                <a:rPr lang="ja-JP" altLang="en-US" sz="2400" b="1" dirty="0">
                  <a:solidFill>
                    <a:schemeClr val="accent2"/>
                  </a:solidFill>
                  <a:latin typeface="メイリオ" panose="020B0604030504040204" pitchFamily="50" charset="-128"/>
                  <a:ea typeface="メイリオ" panose="020B0604030504040204" pitchFamily="50" charset="-128"/>
                </a:rPr>
                <a:t>論文を書くことができた！</a:t>
              </a:r>
              <a:endParaRPr lang="en-US" altLang="ja-JP" sz="2400" b="1" dirty="0">
                <a:solidFill>
                  <a:schemeClr val="accent2"/>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892687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25513" y="1479113"/>
            <a:ext cx="11540971" cy="5081485"/>
          </a:xfrm>
        </p:spPr>
        <p:txBody>
          <a:bodyPr>
            <a:normAutofit/>
          </a:bodyPr>
          <a:lstStyle/>
          <a:p>
            <a:pPr>
              <a:buFont typeface="Wingdings" panose="05000000000000000000" pitchFamily="2" charset="2"/>
              <a:buChar char="n"/>
            </a:pPr>
            <a:r>
              <a:rPr kumimoji="1" lang="ja-JP" altLang="en-US" b="1" dirty="0">
                <a:solidFill>
                  <a:schemeClr val="accent1"/>
                </a:solidFill>
                <a:latin typeface="メイリオ" panose="020B0604030504040204" pitchFamily="50" charset="-128"/>
                <a:ea typeface="メイリオ" panose="020B0604030504040204" pitchFamily="50" charset="-128"/>
              </a:rPr>
              <a:t>脚注番号に（）をつけたい場合</a:t>
            </a:r>
            <a:endParaRPr kumimoji="1" lang="en-US" altLang="ja-JP" b="1" dirty="0">
              <a:solidFill>
                <a:schemeClr val="accent1"/>
              </a:solidFill>
              <a:latin typeface="メイリオ" panose="020B0604030504040204" pitchFamily="50" charset="-128"/>
              <a:ea typeface="メイリオ" panose="020B0604030504040204" pitchFamily="50" charset="-128"/>
            </a:endParaRPr>
          </a:p>
          <a:p>
            <a:pPr marL="0" indent="0">
              <a:buNone/>
            </a:pPr>
            <a:endParaRPr kumimoji="1" lang="en-US" altLang="ja-JP" sz="1100" dirty="0">
              <a:solidFill>
                <a:schemeClr val="accent1"/>
              </a:solidFill>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①脚注番号の前後に通常どおり（）を</a:t>
            </a:r>
            <a:r>
              <a:rPr kumimoji="1" lang="ja-JP" altLang="en-US" dirty="0">
                <a:latin typeface="メイリオ" panose="020B0604030504040204" pitchFamily="50" charset="-128"/>
                <a:ea typeface="メイリオ" panose="020B0604030504040204" pitchFamily="50" charset="-128"/>
              </a:rPr>
              <a:t>入力し、</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本文の</a:t>
            </a:r>
            <a:r>
              <a:rPr kumimoji="1" lang="ja-JP" altLang="en-US" dirty="0">
                <a:latin typeface="メイリオ" panose="020B0604030504040204" pitchFamily="50" charset="-128"/>
                <a:ea typeface="メイリオ" panose="020B0604030504040204" pitchFamily="50" charset="-128"/>
              </a:rPr>
              <a:t>該当箇所を選択</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②「ホーム」タブの「上付き」</a:t>
            </a: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アイコンを</a:t>
            </a:r>
            <a:r>
              <a:rPr lang="ja-JP" altLang="en-US" dirty="0">
                <a:latin typeface="メイリオ" panose="020B0604030504040204" pitchFamily="50" charset="-128"/>
                <a:ea typeface="メイリオ" panose="020B0604030504040204" pitchFamily="50" charset="-128"/>
              </a:rPr>
              <a:t>クリック</a:t>
            </a:r>
            <a:endParaRPr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③（）が脚注番号とほぼ同じサイズになる</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23</a:t>
            </a:fld>
            <a:endParaRPr kumimoji="1" lang="ja-JP" altLang="en-US">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5852DD0A-4ACD-1AC7-563B-E667C286FF2E}"/>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ja-JP" altLang="en-US" sz="4400" b="1" dirty="0">
                <a:solidFill>
                  <a:srgbClr val="5B9BD5"/>
                </a:solidFill>
                <a:latin typeface="メイリオ" panose="020B0604030504040204" pitchFamily="50" charset="-128"/>
                <a:ea typeface="メイリオ" panose="020B0604030504040204" pitchFamily="50" charset="-128"/>
                <a:cs typeface="+mj-cs"/>
              </a:rPr>
              <a:t>４</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脚注の</a:t>
            </a:r>
            <a:r>
              <a:rPr lang="ja-JP" altLang="en-US" sz="4400" b="1" dirty="0">
                <a:solidFill>
                  <a:srgbClr val="5B9BD5"/>
                </a:solidFill>
                <a:latin typeface="メイリオ" panose="020B0604030504040204" pitchFamily="50" charset="-128"/>
                <a:ea typeface="メイリオ" panose="020B0604030504040204" pitchFamily="50" charset="-128"/>
                <a:cs typeface="+mj-cs"/>
              </a:rPr>
              <a:t>作成</a:t>
            </a:r>
            <a:endParaRPr kumimoji="1" lang="ja-JP" altLang="en-US" dirty="0"/>
          </a:p>
        </p:txBody>
      </p:sp>
      <p:grpSp>
        <p:nvGrpSpPr>
          <p:cNvPr id="6" name="グループ化 5">
            <a:extLst>
              <a:ext uri="{FF2B5EF4-FFF2-40B4-BE49-F238E27FC236}">
                <a16:creationId xmlns:a16="http://schemas.microsoft.com/office/drawing/2014/main" id="{5F57DC48-E69F-5AD9-890F-B47F53891C4D}"/>
              </a:ext>
            </a:extLst>
          </p:cNvPr>
          <p:cNvGrpSpPr/>
          <p:nvPr/>
        </p:nvGrpSpPr>
        <p:grpSpPr>
          <a:xfrm>
            <a:off x="7767962" y="1774273"/>
            <a:ext cx="3734151" cy="1017699"/>
            <a:chOff x="7004481" y="1813264"/>
            <a:chExt cx="3734151" cy="1017699"/>
          </a:xfrm>
        </p:grpSpPr>
        <p:pic>
          <p:nvPicPr>
            <p:cNvPr id="15" name="図 14">
              <a:extLst>
                <a:ext uri="{FF2B5EF4-FFF2-40B4-BE49-F238E27FC236}">
                  <a16:creationId xmlns:a16="http://schemas.microsoft.com/office/drawing/2014/main" id="{4E545A8B-85D0-2926-A7E5-C51E2A80A72C}"/>
                </a:ext>
              </a:extLst>
            </p:cNvPr>
            <p:cNvPicPr>
              <a:picLocks noChangeAspect="1"/>
            </p:cNvPicPr>
            <p:nvPr/>
          </p:nvPicPr>
          <p:blipFill rotWithShape="1">
            <a:blip r:embed="rId3"/>
            <a:srcRect l="29879" t="50000" r="55121" b="43042"/>
            <a:stretch/>
          </p:blipFill>
          <p:spPr>
            <a:xfrm>
              <a:off x="7004481" y="1813264"/>
              <a:ext cx="3734151" cy="974324"/>
            </a:xfrm>
            <a:prstGeom prst="rect">
              <a:avLst/>
            </a:prstGeom>
            <a:ln>
              <a:solidFill>
                <a:schemeClr val="tx1"/>
              </a:solidFill>
            </a:ln>
          </p:spPr>
        </p:pic>
        <p:sp>
          <p:nvSpPr>
            <p:cNvPr id="18" name="四角形: 角を丸くする 17">
              <a:extLst>
                <a:ext uri="{FF2B5EF4-FFF2-40B4-BE49-F238E27FC236}">
                  <a16:creationId xmlns:a16="http://schemas.microsoft.com/office/drawing/2014/main" id="{CDDBC4CB-79F7-87AF-1465-705A274B4EAE}"/>
                </a:ext>
              </a:extLst>
            </p:cNvPr>
            <p:cNvSpPr/>
            <p:nvPr/>
          </p:nvSpPr>
          <p:spPr>
            <a:xfrm>
              <a:off x="9987380" y="2243853"/>
              <a:ext cx="532660" cy="58711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8" name="グループ化 7">
            <a:extLst>
              <a:ext uri="{FF2B5EF4-FFF2-40B4-BE49-F238E27FC236}">
                <a16:creationId xmlns:a16="http://schemas.microsoft.com/office/drawing/2014/main" id="{971E4B73-3B94-2CAF-8C7C-F817223C1A22}"/>
              </a:ext>
            </a:extLst>
          </p:cNvPr>
          <p:cNvGrpSpPr/>
          <p:nvPr/>
        </p:nvGrpSpPr>
        <p:grpSpPr>
          <a:xfrm>
            <a:off x="7731643" y="5120801"/>
            <a:ext cx="3770470" cy="1074672"/>
            <a:chOff x="7113092" y="5122530"/>
            <a:chExt cx="3719337" cy="974323"/>
          </a:xfrm>
        </p:grpSpPr>
        <p:pic>
          <p:nvPicPr>
            <p:cNvPr id="22" name="図 21">
              <a:extLst>
                <a:ext uri="{FF2B5EF4-FFF2-40B4-BE49-F238E27FC236}">
                  <a16:creationId xmlns:a16="http://schemas.microsoft.com/office/drawing/2014/main" id="{632551D9-6E51-1714-885B-25B10DD66B8A}"/>
                </a:ext>
              </a:extLst>
            </p:cNvPr>
            <p:cNvPicPr>
              <a:picLocks noChangeAspect="1"/>
            </p:cNvPicPr>
            <p:nvPr/>
          </p:nvPicPr>
          <p:blipFill rotWithShape="1">
            <a:blip r:embed="rId4"/>
            <a:srcRect l="29127" t="50000" r="55655" b="42913"/>
            <a:stretch/>
          </p:blipFill>
          <p:spPr>
            <a:xfrm>
              <a:off x="7113092" y="5122530"/>
              <a:ext cx="3719337" cy="974323"/>
            </a:xfrm>
            <a:prstGeom prst="rect">
              <a:avLst/>
            </a:prstGeom>
            <a:ln>
              <a:solidFill>
                <a:schemeClr val="tx1"/>
              </a:solidFill>
            </a:ln>
          </p:spPr>
        </p:pic>
        <p:sp>
          <p:nvSpPr>
            <p:cNvPr id="23" name="四角形: 角を丸くする 22">
              <a:extLst>
                <a:ext uri="{FF2B5EF4-FFF2-40B4-BE49-F238E27FC236}">
                  <a16:creationId xmlns:a16="http://schemas.microsoft.com/office/drawing/2014/main" id="{8CAAB11E-DD68-388F-65EB-9656C48E3B9E}"/>
                </a:ext>
              </a:extLst>
            </p:cNvPr>
            <p:cNvSpPr/>
            <p:nvPr/>
          </p:nvSpPr>
          <p:spPr>
            <a:xfrm>
              <a:off x="10263094" y="5546878"/>
              <a:ext cx="345722" cy="45314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7" name="グループ化 6">
            <a:extLst>
              <a:ext uri="{FF2B5EF4-FFF2-40B4-BE49-F238E27FC236}">
                <a16:creationId xmlns:a16="http://schemas.microsoft.com/office/drawing/2014/main" id="{E0D7FD7A-8865-695E-7E58-34AE8872C47D}"/>
              </a:ext>
            </a:extLst>
          </p:cNvPr>
          <p:cNvGrpSpPr/>
          <p:nvPr/>
        </p:nvGrpSpPr>
        <p:grpSpPr>
          <a:xfrm>
            <a:off x="6199222" y="3043757"/>
            <a:ext cx="5154578" cy="1843554"/>
            <a:chOff x="5584054" y="3090460"/>
            <a:chExt cx="5154578" cy="1843554"/>
          </a:xfrm>
        </p:grpSpPr>
        <p:pic>
          <p:nvPicPr>
            <p:cNvPr id="17" name="図 16">
              <a:extLst>
                <a:ext uri="{FF2B5EF4-FFF2-40B4-BE49-F238E27FC236}">
                  <a16:creationId xmlns:a16="http://schemas.microsoft.com/office/drawing/2014/main" id="{D126EC26-9CCC-2A1F-89D9-2ABF3998C945}"/>
                </a:ext>
              </a:extLst>
            </p:cNvPr>
            <p:cNvPicPr>
              <a:picLocks noChangeAspect="1"/>
            </p:cNvPicPr>
            <p:nvPr/>
          </p:nvPicPr>
          <p:blipFill rotWithShape="1">
            <a:blip r:embed="rId5"/>
            <a:srcRect l="3568" r="74150" b="80971"/>
            <a:stretch/>
          </p:blipFill>
          <p:spPr>
            <a:xfrm>
              <a:off x="7116475" y="3090460"/>
              <a:ext cx="3622157" cy="1740055"/>
            </a:xfrm>
            <a:prstGeom prst="rect">
              <a:avLst/>
            </a:prstGeom>
            <a:ln>
              <a:solidFill>
                <a:schemeClr val="bg1">
                  <a:lumMod val="75000"/>
                </a:schemeClr>
              </a:solidFill>
            </a:ln>
          </p:spPr>
        </p:pic>
        <p:sp>
          <p:nvSpPr>
            <p:cNvPr id="19" name="四角形: 角を丸くする 18">
              <a:extLst>
                <a:ext uri="{FF2B5EF4-FFF2-40B4-BE49-F238E27FC236}">
                  <a16:creationId xmlns:a16="http://schemas.microsoft.com/office/drawing/2014/main" id="{11D585CF-4EB4-8CC5-DF34-668A42B9E9D6}"/>
                </a:ext>
              </a:extLst>
            </p:cNvPr>
            <p:cNvSpPr/>
            <p:nvPr/>
          </p:nvSpPr>
          <p:spPr>
            <a:xfrm>
              <a:off x="7116476" y="3382476"/>
              <a:ext cx="651486" cy="4171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20" name="四角形: 角を丸くする 19">
              <a:extLst>
                <a:ext uri="{FF2B5EF4-FFF2-40B4-BE49-F238E27FC236}">
                  <a16:creationId xmlns:a16="http://schemas.microsoft.com/office/drawing/2014/main" id="{B01413A0-551A-9F83-C84A-8C2431554F57}"/>
                </a:ext>
              </a:extLst>
            </p:cNvPr>
            <p:cNvSpPr/>
            <p:nvPr/>
          </p:nvSpPr>
          <p:spPr>
            <a:xfrm>
              <a:off x="10087146" y="4154802"/>
              <a:ext cx="317483" cy="3461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5" name="吹き出し: 線 4">
              <a:extLst>
                <a:ext uri="{FF2B5EF4-FFF2-40B4-BE49-F238E27FC236}">
                  <a16:creationId xmlns:a16="http://schemas.microsoft.com/office/drawing/2014/main" id="{9AB42ABD-06D9-48F1-85F5-BEE0A7614CB7}"/>
                </a:ext>
              </a:extLst>
            </p:cNvPr>
            <p:cNvSpPr/>
            <p:nvPr/>
          </p:nvSpPr>
          <p:spPr>
            <a:xfrm>
              <a:off x="5584054" y="4500979"/>
              <a:ext cx="1410830" cy="433035"/>
            </a:xfrm>
            <a:prstGeom prst="borderCallout1">
              <a:avLst>
                <a:gd name="adj1" fmla="val 50248"/>
                <a:gd name="adj2" fmla="val 99676"/>
                <a:gd name="adj3" fmla="val -14644"/>
                <a:gd name="adj4" fmla="val 320082"/>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メイリオ" panose="020B0604030504040204" pitchFamily="50" charset="-128"/>
                  <a:ea typeface="メイリオ" panose="020B0604030504040204" pitchFamily="50" charset="-128"/>
                </a:rPr>
                <a:t>「上付き」</a:t>
              </a:r>
            </a:p>
          </p:txBody>
        </p:sp>
      </p:grpSp>
    </p:spTree>
    <p:extLst>
      <p:ext uri="{BB962C8B-B14F-4D97-AF65-F5344CB8AC3E}">
        <p14:creationId xmlns:p14="http://schemas.microsoft.com/office/powerpoint/2010/main" val="1914671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90617" y="1420970"/>
            <a:ext cx="10963183" cy="5117942"/>
          </a:xfrm>
        </p:spPr>
        <p:txBody>
          <a:bodyPr>
            <a:normAutofit/>
          </a:bodyPr>
          <a:lstStyle/>
          <a:p>
            <a:pPr marL="0" indent="0">
              <a:buNone/>
            </a:pPr>
            <a:r>
              <a:rPr lang="ja-JP" altLang="en-US" dirty="0">
                <a:latin typeface="メイリオ" panose="020B0604030504040204" pitchFamily="50" charset="-128"/>
                <a:ea typeface="メイリオ" panose="020B0604030504040204" pitchFamily="50" charset="-128"/>
              </a:rPr>
              <a:t>例）</a:t>
            </a:r>
            <a:r>
              <a:rPr lang="ja-JP" altLang="en-US" b="1" dirty="0">
                <a:latin typeface="メイリオ" panose="020B0604030504040204" pitchFamily="50" charset="-128"/>
                <a:ea typeface="メイリオ" panose="020B0604030504040204" pitchFamily="50" charset="-128"/>
              </a:rPr>
              <a:t>え？反映されていない？！</a:t>
            </a:r>
            <a:endParaRPr lang="en-US" altLang="ja-JP" b="1"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kumimoji="1"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kumimoji="1" lang="en-US" altLang="ja-JP" sz="2600"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①「レイアウト」タブの「ページ設定」</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右下のアイコンをクリック</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448800" y="6539991"/>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24</a:t>
            </a:fld>
            <a:endParaRPr kumimoji="1" lang="ja-JP" altLang="en-US"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５</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1</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ページあたりの行数の設定</a:t>
            </a:r>
            <a:endParaRPr kumimoji="1" lang="ja-JP" altLang="en-US" dirty="0"/>
          </a:p>
        </p:txBody>
      </p:sp>
      <p:grpSp>
        <p:nvGrpSpPr>
          <p:cNvPr id="14" name="グループ化 13">
            <a:extLst>
              <a:ext uri="{FF2B5EF4-FFF2-40B4-BE49-F238E27FC236}">
                <a16:creationId xmlns:a16="http://schemas.microsoft.com/office/drawing/2014/main" id="{7702E731-91D1-E576-20AD-1A42525AF3A1}"/>
              </a:ext>
            </a:extLst>
          </p:cNvPr>
          <p:cNvGrpSpPr/>
          <p:nvPr/>
        </p:nvGrpSpPr>
        <p:grpSpPr>
          <a:xfrm>
            <a:off x="697796" y="2103996"/>
            <a:ext cx="6949046" cy="1325004"/>
            <a:chOff x="693937" y="2038515"/>
            <a:chExt cx="6949046" cy="1325004"/>
          </a:xfrm>
        </p:grpSpPr>
        <p:sp>
          <p:nvSpPr>
            <p:cNvPr id="2" name="スマイル 1">
              <a:extLst>
                <a:ext uri="{FF2B5EF4-FFF2-40B4-BE49-F238E27FC236}">
                  <a16:creationId xmlns:a16="http://schemas.microsoft.com/office/drawing/2014/main" id="{698B009E-0922-5A67-D3C9-531D23367EC5}"/>
                </a:ext>
              </a:extLst>
            </p:cNvPr>
            <p:cNvSpPr/>
            <p:nvPr/>
          </p:nvSpPr>
          <p:spPr>
            <a:xfrm>
              <a:off x="693937" y="2038515"/>
              <a:ext cx="1171852" cy="1157433"/>
            </a:xfrm>
            <a:prstGeom prst="smileyFace">
              <a:avLst>
                <a:gd name="adj" fmla="val -4653"/>
              </a:avLst>
            </a:prstGeom>
            <a:solidFill>
              <a:schemeClr val="accent1">
                <a:lumMod val="40000"/>
                <a:lumOff val="60000"/>
              </a:schemeClr>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5" name="吹き出し: 角を丸めた四角形 4">
              <a:extLst>
                <a:ext uri="{FF2B5EF4-FFF2-40B4-BE49-F238E27FC236}">
                  <a16:creationId xmlns:a16="http://schemas.microsoft.com/office/drawing/2014/main" id="{BA6FFE31-CCF0-2BCE-43E4-733B6C639F89}"/>
                </a:ext>
              </a:extLst>
            </p:cNvPr>
            <p:cNvSpPr/>
            <p:nvPr/>
          </p:nvSpPr>
          <p:spPr>
            <a:xfrm>
              <a:off x="2445107" y="2038515"/>
              <a:ext cx="5197876" cy="1325004"/>
            </a:xfrm>
            <a:prstGeom prst="wedgeRoundRectCallout">
              <a:avLst>
                <a:gd name="adj1" fmla="val -57997"/>
                <a:gd name="adj2" fmla="val -13219"/>
                <a:gd name="adj3" fmla="val 16667"/>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indent="0" algn="ctr">
                <a:buNone/>
              </a:pP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ページあたり</a:t>
              </a:r>
              <a:r>
                <a:rPr lang="en-US" altLang="ja-JP" sz="2400" dirty="0">
                  <a:latin typeface="メイリオ" panose="020B0604030504040204" pitchFamily="50" charset="-128"/>
                  <a:ea typeface="メイリオ" panose="020B0604030504040204" pitchFamily="50" charset="-128"/>
                </a:rPr>
                <a:t>40</a:t>
              </a:r>
              <a:r>
                <a:rPr lang="ja-JP" altLang="en-US" sz="2400" dirty="0">
                  <a:latin typeface="メイリオ" panose="020B0604030504040204" pitchFamily="50" charset="-128"/>
                  <a:ea typeface="メイリオ" panose="020B0604030504040204" pitchFamily="50" charset="-128"/>
                </a:rPr>
                <a:t>字</a:t>
              </a:r>
              <a:r>
                <a:rPr lang="en-US" altLang="ja-JP" sz="2400" dirty="0">
                  <a:latin typeface="メイリオ" panose="020B0604030504040204" pitchFamily="50" charset="-128"/>
                  <a:ea typeface="メイリオ" panose="020B0604030504040204" pitchFamily="50" charset="-128"/>
                </a:rPr>
                <a:t>×40</a:t>
              </a:r>
              <a:r>
                <a:rPr lang="ja-JP" altLang="en-US" sz="2400" dirty="0">
                  <a:latin typeface="メイリオ" panose="020B0604030504040204" pitchFamily="50" charset="-128"/>
                  <a:ea typeface="メイリオ" panose="020B0604030504040204" pitchFamily="50" charset="-128"/>
                </a:rPr>
                <a:t>行と</a:t>
              </a:r>
              <a:endParaRPr lang="en-US" altLang="ja-JP" sz="2400" dirty="0">
                <a:latin typeface="メイリオ" panose="020B0604030504040204" pitchFamily="50" charset="-128"/>
                <a:ea typeface="メイリオ" panose="020B0604030504040204" pitchFamily="50" charset="-128"/>
              </a:endParaRPr>
            </a:p>
            <a:p>
              <a:pPr marL="0" indent="0" algn="ctr">
                <a:buNone/>
              </a:pPr>
              <a:r>
                <a:rPr lang="ja-JP" altLang="en-US" sz="2400" dirty="0">
                  <a:latin typeface="メイリオ" panose="020B0604030504040204" pitchFamily="50" charset="-128"/>
                  <a:ea typeface="メイリオ" panose="020B0604030504040204" pitchFamily="50" charset="-128"/>
                </a:rPr>
                <a:t>指定されたので</a:t>
              </a:r>
              <a:endParaRPr lang="en-US" altLang="ja-JP" sz="2400" dirty="0">
                <a:latin typeface="メイリオ" panose="020B0604030504040204" pitchFamily="50" charset="-128"/>
                <a:ea typeface="メイリオ" panose="020B0604030504040204" pitchFamily="50" charset="-128"/>
              </a:endParaRPr>
            </a:p>
            <a:p>
              <a:pPr marL="0" indent="0" algn="ctr">
                <a:buNone/>
              </a:pPr>
              <a:r>
                <a:rPr lang="en-US" altLang="ja-JP" sz="2400" dirty="0">
                  <a:latin typeface="メイリオ" panose="020B0604030504040204" pitchFamily="50" charset="-128"/>
                  <a:ea typeface="メイリオ" panose="020B0604030504040204" pitchFamily="50" charset="-128"/>
                </a:rPr>
                <a:t>Word</a:t>
              </a:r>
              <a:r>
                <a:rPr lang="ja-JP" altLang="en-US" sz="2400" dirty="0">
                  <a:latin typeface="メイリオ" panose="020B0604030504040204" pitchFamily="50" charset="-128"/>
                  <a:ea typeface="メイリオ" panose="020B0604030504040204" pitchFamily="50" charset="-128"/>
                </a:rPr>
                <a:t>の様式を変更しないと</a:t>
              </a:r>
              <a:r>
                <a:rPr lang="en-US" altLang="ja-JP" sz="2400" dirty="0">
                  <a:latin typeface="メイリオ" panose="020B0604030504040204" pitchFamily="50" charset="-128"/>
                  <a:ea typeface="メイリオ" panose="020B0604030504040204" pitchFamily="50" charset="-128"/>
                </a:rPr>
                <a:t>…</a:t>
              </a:r>
            </a:p>
          </p:txBody>
        </p:sp>
      </p:grpSp>
      <p:grpSp>
        <p:nvGrpSpPr>
          <p:cNvPr id="6" name="グループ化 5">
            <a:extLst>
              <a:ext uri="{FF2B5EF4-FFF2-40B4-BE49-F238E27FC236}">
                <a16:creationId xmlns:a16="http://schemas.microsoft.com/office/drawing/2014/main" id="{72D844C1-B943-A6B8-16C6-C5C946ABD478}"/>
              </a:ext>
            </a:extLst>
          </p:cNvPr>
          <p:cNvGrpSpPr/>
          <p:nvPr/>
        </p:nvGrpSpPr>
        <p:grpSpPr>
          <a:xfrm>
            <a:off x="1002436" y="5048053"/>
            <a:ext cx="5197876" cy="1490859"/>
            <a:chOff x="1865789" y="5123591"/>
            <a:chExt cx="4572000" cy="1303252"/>
          </a:xfrm>
        </p:grpSpPr>
        <p:pic>
          <p:nvPicPr>
            <p:cNvPr id="7" name="図 6">
              <a:extLst>
                <a:ext uri="{FF2B5EF4-FFF2-40B4-BE49-F238E27FC236}">
                  <a16:creationId xmlns:a16="http://schemas.microsoft.com/office/drawing/2014/main" id="{67A1771C-59C3-30AF-A95D-959F39EC53A8}"/>
                </a:ext>
              </a:extLst>
            </p:cNvPr>
            <p:cNvPicPr>
              <a:picLocks noChangeAspect="1"/>
            </p:cNvPicPr>
            <p:nvPr/>
          </p:nvPicPr>
          <p:blipFill rotWithShape="1">
            <a:blip r:embed="rId3"/>
            <a:srcRect t="3236" r="68835" b="80971"/>
            <a:stretch/>
          </p:blipFill>
          <p:spPr>
            <a:xfrm>
              <a:off x="1865789" y="5123591"/>
              <a:ext cx="4572000" cy="1303252"/>
            </a:xfrm>
            <a:prstGeom prst="rect">
              <a:avLst/>
            </a:prstGeom>
            <a:ln>
              <a:solidFill>
                <a:schemeClr val="bg1">
                  <a:lumMod val="75000"/>
                </a:schemeClr>
              </a:solidFill>
            </a:ln>
          </p:spPr>
        </p:pic>
        <p:sp>
          <p:nvSpPr>
            <p:cNvPr id="8" name="四角形: 角を丸くする 7">
              <a:extLst>
                <a:ext uri="{FF2B5EF4-FFF2-40B4-BE49-F238E27FC236}">
                  <a16:creationId xmlns:a16="http://schemas.microsoft.com/office/drawing/2014/main" id="{781E17D3-074C-7EF5-D8B9-48E706C9038B}"/>
                </a:ext>
              </a:extLst>
            </p:cNvPr>
            <p:cNvSpPr/>
            <p:nvPr/>
          </p:nvSpPr>
          <p:spPr>
            <a:xfrm>
              <a:off x="3915560" y="5142957"/>
              <a:ext cx="656440" cy="3570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0" name="四角形: 角を丸くする 9">
              <a:extLst>
                <a:ext uri="{FF2B5EF4-FFF2-40B4-BE49-F238E27FC236}">
                  <a16:creationId xmlns:a16="http://schemas.microsoft.com/office/drawing/2014/main" id="{F9B2388D-202F-7845-A710-4F0BC8948289}"/>
                </a:ext>
              </a:extLst>
            </p:cNvPr>
            <p:cNvSpPr/>
            <p:nvPr/>
          </p:nvSpPr>
          <p:spPr>
            <a:xfrm>
              <a:off x="4939683" y="6143959"/>
              <a:ext cx="253753" cy="2657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11" name="グループ化 10">
            <a:extLst>
              <a:ext uri="{FF2B5EF4-FFF2-40B4-BE49-F238E27FC236}">
                <a16:creationId xmlns:a16="http://schemas.microsoft.com/office/drawing/2014/main" id="{A1D38421-1FAE-2B7B-2059-69A6ECD877C6}"/>
              </a:ext>
            </a:extLst>
          </p:cNvPr>
          <p:cNvGrpSpPr/>
          <p:nvPr/>
        </p:nvGrpSpPr>
        <p:grpSpPr>
          <a:xfrm>
            <a:off x="7048870" y="1287262"/>
            <a:ext cx="4687409" cy="5465091"/>
            <a:chOff x="7396601" y="1420970"/>
            <a:chExt cx="4339678" cy="5331383"/>
          </a:xfrm>
        </p:grpSpPr>
        <p:pic>
          <p:nvPicPr>
            <p:cNvPr id="12" name="図 11">
              <a:extLst>
                <a:ext uri="{FF2B5EF4-FFF2-40B4-BE49-F238E27FC236}">
                  <a16:creationId xmlns:a16="http://schemas.microsoft.com/office/drawing/2014/main" id="{2283E8B0-4F27-0AA2-11DA-36D57948B3FC}"/>
                </a:ext>
              </a:extLst>
            </p:cNvPr>
            <p:cNvPicPr>
              <a:picLocks noChangeAspect="1"/>
            </p:cNvPicPr>
            <p:nvPr/>
          </p:nvPicPr>
          <p:blipFill rotWithShape="1">
            <a:blip r:embed="rId4"/>
            <a:srcRect l="39830" t="32662" r="39636" b="13074"/>
            <a:stretch/>
          </p:blipFill>
          <p:spPr>
            <a:xfrm>
              <a:off x="8149700" y="1420970"/>
              <a:ext cx="3586579" cy="5331383"/>
            </a:xfrm>
            <a:prstGeom prst="rect">
              <a:avLst/>
            </a:prstGeom>
            <a:ln>
              <a:solidFill>
                <a:schemeClr val="tx1"/>
              </a:solidFill>
            </a:ln>
          </p:spPr>
        </p:pic>
        <p:sp>
          <p:nvSpPr>
            <p:cNvPr id="13" name="右中かっこ 12">
              <a:extLst>
                <a:ext uri="{FF2B5EF4-FFF2-40B4-BE49-F238E27FC236}">
                  <a16:creationId xmlns:a16="http://schemas.microsoft.com/office/drawing/2014/main" id="{D0216215-318B-5ACC-5E99-E3ABC06810C4}"/>
                </a:ext>
              </a:extLst>
            </p:cNvPr>
            <p:cNvSpPr/>
            <p:nvPr/>
          </p:nvSpPr>
          <p:spPr>
            <a:xfrm rot="10800000">
              <a:off x="8098705" y="1556417"/>
              <a:ext cx="209260" cy="4870426"/>
            </a:xfrm>
            <a:prstGeom prst="rightBrace">
              <a:avLst>
                <a:gd name="adj1" fmla="val 0"/>
                <a:gd name="adj2" fmla="val 49444"/>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2F190BF5-9732-D642-0D0C-7A919FBD440D}"/>
                </a:ext>
              </a:extLst>
            </p:cNvPr>
            <p:cNvSpPr txBox="1"/>
            <p:nvPr/>
          </p:nvSpPr>
          <p:spPr>
            <a:xfrm>
              <a:off x="7396601" y="3863538"/>
              <a:ext cx="807868" cy="400110"/>
            </a:xfrm>
            <a:prstGeom prst="rect">
              <a:avLst/>
            </a:prstGeom>
            <a:noFill/>
          </p:spPr>
          <p:txBody>
            <a:bodyPr wrap="square" rtlCol="0">
              <a:spAutoFit/>
            </a:bodyPr>
            <a:lstStyle/>
            <a:p>
              <a:r>
                <a:rPr kumimoji="1" lang="en-US" altLang="ja-JP" sz="2000" dirty="0">
                  <a:latin typeface="メイリオ" panose="020B0604030504040204" pitchFamily="50" charset="-128"/>
                  <a:ea typeface="メイリオ" panose="020B0604030504040204" pitchFamily="50" charset="-128"/>
                </a:rPr>
                <a:t>37</a:t>
              </a:r>
              <a:r>
                <a:rPr kumimoji="1" lang="ja-JP" altLang="en-US" sz="2000" dirty="0">
                  <a:latin typeface="メイリオ" panose="020B0604030504040204" pitchFamily="50" charset="-128"/>
                  <a:ea typeface="メイリオ" panose="020B0604030504040204" pitchFamily="50" charset="-128"/>
                </a:rPr>
                <a:t>行</a:t>
              </a:r>
            </a:p>
          </p:txBody>
        </p:sp>
        <p:sp>
          <p:nvSpPr>
            <p:cNvPr id="16" name="右中かっこ 15">
              <a:extLst>
                <a:ext uri="{FF2B5EF4-FFF2-40B4-BE49-F238E27FC236}">
                  <a16:creationId xmlns:a16="http://schemas.microsoft.com/office/drawing/2014/main" id="{FC2582B3-9E62-4F80-965D-97A4A6C53A71}"/>
                </a:ext>
              </a:extLst>
            </p:cNvPr>
            <p:cNvSpPr/>
            <p:nvPr/>
          </p:nvSpPr>
          <p:spPr>
            <a:xfrm rot="5400000">
              <a:off x="9807010" y="134048"/>
              <a:ext cx="275606" cy="3273696"/>
            </a:xfrm>
            <a:prstGeom prst="rightBrace">
              <a:avLst>
                <a:gd name="adj1" fmla="val 0"/>
                <a:gd name="adj2" fmla="val 49444"/>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5D06B19-EE60-BFA6-EBA5-AB3A267EE358}"/>
                </a:ext>
              </a:extLst>
            </p:cNvPr>
            <p:cNvSpPr txBox="1"/>
            <p:nvPr/>
          </p:nvSpPr>
          <p:spPr>
            <a:xfrm>
              <a:off x="9618188" y="1920767"/>
              <a:ext cx="807868" cy="400110"/>
            </a:xfrm>
            <a:prstGeom prst="rect">
              <a:avLst/>
            </a:prstGeom>
            <a:noFill/>
          </p:spPr>
          <p:txBody>
            <a:bodyPr wrap="square" rtlCol="0">
              <a:spAutoFit/>
            </a:bodyPr>
            <a:lstStyle/>
            <a:p>
              <a:r>
                <a:rPr lang="en-US" altLang="ja-JP" sz="2000" dirty="0">
                  <a:latin typeface="メイリオ" panose="020B0604030504040204" pitchFamily="50" charset="-128"/>
                  <a:ea typeface="メイリオ" panose="020B0604030504040204" pitchFamily="50" charset="-128"/>
                </a:rPr>
                <a:t>40</a:t>
              </a:r>
              <a:r>
                <a:rPr lang="ja-JP" altLang="en-US" sz="2000" dirty="0">
                  <a:latin typeface="メイリオ" panose="020B0604030504040204" pitchFamily="50" charset="-128"/>
                  <a:ea typeface="メイリオ" panose="020B0604030504040204" pitchFamily="50" charset="-128"/>
                </a:rPr>
                <a:t>字</a:t>
              </a:r>
              <a:endParaRPr kumimoji="1" lang="ja-JP" altLang="en-US" sz="20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FE48957F-2330-6EB7-7EF8-EE0885DC967C}"/>
                </a:ext>
              </a:extLst>
            </p:cNvPr>
            <p:cNvSpPr txBox="1"/>
            <p:nvPr/>
          </p:nvSpPr>
          <p:spPr>
            <a:xfrm>
              <a:off x="8906572" y="3818260"/>
              <a:ext cx="2299187" cy="450370"/>
            </a:xfrm>
            <a:prstGeom prst="rect">
              <a:avLst/>
            </a:prstGeom>
            <a:noFill/>
          </p:spPr>
          <p:txBody>
            <a:bodyPr wrap="square" rtlCol="0">
              <a:spAutoFit/>
            </a:bodyPr>
            <a:lstStyle/>
            <a:p>
              <a:r>
                <a:rPr kumimoji="1" lang="ja-JP" altLang="en-US" sz="2400" dirty="0">
                  <a:solidFill>
                    <a:schemeClr val="accent1"/>
                  </a:solidFill>
                  <a:latin typeface="メイリオ" panose="020B0604030504040204" pitchFamily="50" charset="-128"/>
                  <a:ea typeface="メイリオ" panose="020B0604030504040204" pitchFamily="50" charset="-128"/>
                </a:rPr>
                <a:t>今は</a:t>
              </a:r>
              <a:r>
                <a:rPr kumimoji="1" lang="en-US" altLang="ja-JP" sz="2400" dirty="0">
                  <a:solidFill>
                    <a:schemeClr val="accent1"/>
                  </a:solidFill>
                  <a:latin typeface="メイリオ" panose="020B0604030504040204" pitchFamily="50" charset="-128"/>
                  <a:ea typeface="メイリオ" panose="020B0604030504040204" pitchFamily="50" charset="-128"/>
                </a:rPr>
                <a:t>40</a:t>
              </a:r>
              <a:r>
                <a:rPr kumimoji="1" lang="ja-JP" altLang="en-US" sz="2400" dirty="0">
                  <a:solidFill>
                    <a:schemeClr val="accent1"/>
                  </a:solidFill>
                  <a:latin typeface="メイリオ" panose="020B0604030504040204" pitchFamily="50" charset="-128"/>
                  <a:ea typeface="メイリオ" panose="020B0604030504040204" pitchFamily="50" charset="-128"/>
                </a:rPr>
                <a:t>字</a:t>
              </a:r>
              <a:r>
                <a:rPr kumimoji="1" lang="en-US" altLang="ja-JP" sz="2400" dirty="0">
                  <a:solidFill>
                    <a:schemeClr val="accent1"/>
                  </a:solidFill>
                  <a:latin typeface="メイリオ" panose="020B0604030504040204" pitchFamily="50" charset="-128"/>
                  <a:ea typeface="メイリオ" panose="020B0604030504040204" pitchFamily="50" charset="-128"/>
                </a:rPr>
                <a:t>×37</a:t>
              </a:r>
              <a:r>
                <a:rPr kumimoji="1" lang="ja-JP" altLang="en-US" sz="2400" dirty="0">
                  <a:solidFill>
                    <a:schemeClr val="accent1"/>
                  </a:solidFill>
                  <a:latin typeface="メイリオ" panose="020B0604030504040204" pitchFamily="50" charset="-128"/>
                  <a:ea typeface="メイリオ" panose="020B0604030504040204" pitchFamily="50" charset="-128"/>
                </a:rPr>
                <a:t>行</a:t>
              </a:r>
            </a:p>
          </p:txBody>
        </p:sp>
      </p:grpSp>
    </p:spTree>
    <p:extLst>
      <p:ext uri="{BB962C8B-B14F-4D97-AF65-F5344CB8AC3E}">
        <p14:creationId xmlns:p14="http://schemas.microsoft.com/office/powerpoint/2010/main" val="4230639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25514" y="1455938"/>
            <a:ext cx="11028286" cy="5082974"/>
          </a:xfrm>
        </p:spPr>
        <p:txBody>
          <a:bodyPr>
            <a:normAutofit/>
          </a:bodyPr>
          <a:lstStyle/>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②「ページ設定」ウィンドウが表示され</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「文字数と行数」タブで</a:t>
            </a: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「文字数と行数を指定する」にチェックし</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文字数に「</a:t>
            </a:r>
            <a:r>
              <a:rPr lang="en-US" altLang="ja-JP" dirty="0">
                <a:latin typeface="メイリオ" panose="020B0604030504040204" pitchFamily="50" charset="-128"/>
                <a:ea typeface="メイリオ" panose="020B0604030504040204" pitchFamily="50" charset="-128"/>
              </a:rPr>
              <a:t>40</a:t>
            </a:r>
            <a:r>
              <a:rPr lang="ja-JP" altLang="en-US" dirty="0">
                <a:latin typeface="メイリオ" panose="020B0604030504040204" pitchFamily="50" charset="-128"/>
                <a:ea typeface="メイリオ" panose="020B0604030504040204" pitchFamily="50" charset="-128"/>
              </a:rPr>
              <a:t>」、行数に「</a:t>
            </a:r>
            <a:r>
              <a:rPr lang="en-US" altLang="ja-JP" dirty="0">
                <a:latin typeface="メイリオ" panose="020B0604030504040204" pitchFamily="50" charset="-128"/>
                <a:ea typeface="メイリオ" panose="020B0604030504040204" pitchFamily="50" charset="-128"/>
              </a:rPr>
              <a:t>40</a:t>
            </a:r>
            <a:r>
              <a:rPr lang="ja-JP" altLang="en-US" dirty="0">
                <a:latin typeface="メイリオ" panose="020B0604030504040204" pitchFamily="50" charset="-128"/>
                <a:ea typeface="メイリオ" panose="020B0604030504040204" pitchFamily="50" charset="-128"/>
              </a:rPr>
              <a:t>」を入力して</a:t>
            </a: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OK</a:t>
            </a:r>
            <a:r>
              <a:rPr kumimoji="1" lang="ja-JP" altLang="en-US" dirty="0">
                <a:latin typeface="メイリオ" panose="020B0604030504040204" pitchFamily="50" charset="-128"/>
                <a:ea typeface="メイリオ" panose="020B0604030504040204" pitchFamily="50" charset="-128"/>
              </a:rPr>
              <a:t>」をクリック</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r>
              <a:rPr lang="ja-JP" altLang="en-US" sz="26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これで</a:t>
            </a:r>
            <a:r>
              <a:rPr lang="en-US" altLang="ja-JP" dirty="0">
                <a:latin typeface="メイリオ" panose="020B0604030504040204" pitchFamily="50" charset="-128"/>
                <a:ea typeface="メイリオ" panose="020B0604030504040204" pitchFamily="50" charset="-128"/>
              </a:rPr>
              <a:t>40</a:t>
            </a:r>
            <a:r>
              <a:rPr lang="ja-JP" altLang="en-US" dirty="0">
                <a:latin typeface="メイリオ" panose="020B0604030504040204" pitchFamily="50" charset="-128"/>
                <a:ea typeface="メイリオ" panose="020B0604030504040204" pitchFamily="50" charset="-128"/>
              </a:rPr>
              <a:t>字</a:t>
            </a:r>
            <a:r>
              <a:rPr lang="en-US" altLang="ja-JP" dirty="0">
                <a:latin typeface="メイリオ" panose="020B0604030504040204" pitchFamily="50" charset="-128"/>
                <a:ea typeface="メイリオ" panose="020B0604030504040204" pitchFamily="50" charset="-128"/>
              </a:rPr>
              <a:t>×40</a:t>
            </a:r>
            <a:r>
              <a:rPr lang="ja-JP" altLang="en-US" dirty="0">
                <a:latin typeface="メイリオ" panose="020B0604030504040204" pitchFamily="50" charset="-128"/>
                <a:ea typeface="メイリオ" panose="020B0604030504040204" pitchFamily="50" charset="-128"/>
              </a:rPr>
              <a:t>行になるはず！！</a:t>
            </a: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しかし</a:t>
            </a:r>
            <a:r>
              <a:rPr kumimoji="1" lang="ja-JP" altLang="en-US" dirty="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332127" y="6356350"/>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25</a:t>
            </a:fld>
            <a:endParaRPr kumimoji="1" lang="ja-JP" altLang="en-US"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５</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1</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ページあたりの行数の設定</a:t>
            </a:r>
            <a:endParaRPr kumimoji="1" lang="ja-JP" altLang="en-US" sz="4400" dirty="0"/>
          </a:p>
        </p:txBody>
      </p:sp>
      <p:grpSp>
        <p:nvGrpSpPr>
          <p:cNvPr id="11" name="グループ化 10">
            <a:extLst>
              <a:ext uri="{FF2B5EF4-FFF2-40B4-BE49-F238E27FC236}">
                <a16:creationId xmlns:a16="http://schemas.microsoft.com/office/drawing/2014/main" id="{7E469FDB-9633-47E1-0128-F30DCD6A9423}"/>
              </a:ext>
            </a:extLst>
          </p:cNvPr>
          <p:cNvGrpSpPr/>
          <p:nvPr/>
        </p:nvGrpSpPr>
        <p:grpSpPr>
          <a:xfrm>
            <a:off x="7904056" y="1314547"/>
            <a:ext cx="3810507" cy="5406928"/>
            <a:chOff x="7904056" y="1314547"/>
            <a:chExt cx="3810507" cy="5406928"/>
          </a:xfrm>
        </p:grpSpPr>
        <p:pic>
          <p:nvPicPr>
            <p:cNvPr id="5" name="図 4">
              <a:extLst>
                <a:ext uri="{FF2B5EF4-FFF2-40B4-BE49-F238E27FC236}">
                  <a16:creationId xmlns:a16="http://schemas.microsoft.com/office/drawing/2014/main" id="{CC7C767B-A041-145C-0196-20FC64182EF1}"/>
                </a:ext>
              </a:extLst>
            </p:cNvPr>
            <p:cNvPicPr>
              <a:picLocks noChangeAspect="1"/>
            </p:cNvPicPr>
            <p:nvPr/>
          </p:nvPicPr>
          <p:blipFill rotWithShape="1">
            <a:blip r:embed="rId3"/>
            <a:srcRect l="35461" t="9191" r="35340" b="17152"/>
            <a:stretch/>
          </p:blipFill>
          <p:spPr>
            <a:xfrm>
              <a:off x="7904056" y="1314547"/>
              <a:ext cx="3810507" cy="5406928"/>
            </a:xfrm>
            <a:prstGeom prst="rect">
              <a:avLst/>
            </a:prstGeom>
            <a:ln>
              <a:solidFill>
                <a:schemeClr val="bg1">
                  <a:lumMod val="75000"/>
                </a:schemeClr>
              </a:solidFill>
            </a:ln>
          </p:spPr>
        </p:pic>
        <p:sp>
          <p:nvSpPr>
            <p:cNvPr id="6" name="四角形: 角を丸くする 5">
              <a:extLst>
                <a:ext uri="{FF2B5EF4-FFF2-40B4-BE49-F238E27FC236}">
                  <a16:creationId xmlns:a16="http://schemas.microsoft.com/office/drawing/2014/main" id="{0D7C8501-B6FB-C709-8799-AC171801541D}"/>
                </a:ext>
              </a:extLst>
            </p:cNvPr>
            <p:cNvSpPr/>
            <p:nvPr/>
          </p:nvSpPr>
          <p:spPr>
            <a:xfrm>
              <a:off x="9738432" y="2919250"/>
              <a:ext cx="1437675" cy="3570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7" name="四角形: 角を丸くする 6">
              <a:extLst>
                <a:ext uri="{FF2B5EF4-FFF2-40B4-BE49-F238E27FC236}">
                  <a16:creationId xmlns:a16="http://schemas.microsoft.com/office/drawing/2014/main" id="{88CA0423-4F5A-7130-7D2A-FD5FDA887B2A}"/>
                </a:ext>
              </a:extLst>
            </p:cNvPr>
            <p:cNvSpPr/>
            <p:nvPr/>
          </p:nvSpPr>
          <p:spPr>
            <a:xfrm>
              <a:off x="8071012" y="3587636"/>
              <a:ext cx="1261115" cy="3651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8" name="四角形: 角を丸くする 7">
              <a:extLst>
                <a:ext uri="{FF2B5EF4-FFF2-40B4-BE49-F238E27FC236}">
                  <a16:creationId xmlns:a16="http://schemas.microsoft.com/office/drawing/2014/main" id="{33ED746E-9681-FA42-FCAB-721B0D36575A}"/>
                </a:ext>
              </a:extLst>
            </p:cNvPr>
            <p:cNvSpPr/>
            <p:nvPr/>
          </p:nvSpPr>
          <p:spPr>
            <a:xfrm>
              <a:off x="8071012" y="4280115"/>
              <a:ext cx="1277418" cy="3651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0" name="四角形: 角を丸くする 9">
              <a:extLst>
                <a:ext uri="{FF2B5EF4-FFF2-40B4-BE49-F238E27FC236}">
                  <a16:creationId xmlns:a16="http://schemas.microsoft.com/office/drawing/2014/main" id="{281E336F-B25D-2C59-1684-52BDCE3F132D}"/>
                </a:ext>
              </a:extLst>
            </p:cNvPr>
            <p:cNvSpPr/>
            <p:nvPr/>
          </p:nvSpPr>
          <p:spPr>
            <a:xfrm>
              <a:off x="9952861" y="6361297"/>
              <a:ext cx="860141" cy="2944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2" name="四角形: 角を丸くする 1">
              <a:extLst>
                <a:ext uri="{FF2B5EF4-FFF2-40B4-BE49-F238E27FC236}">
                  <a16:creationId xmlns:a16="http://schemas.microsoft.com/office/drawing/2014/main" id="{59A6A7C1-3176-CF45-14AA-C1FF0BFEB9BA}"/>
                </a:ext>
              </a:extLst>
            </p:cNvPr>
            <p:cNvSpPr/>
            <p:nvPr/>
          </p:nvSpPr>
          <p:spPr>
            <a:xfrm>
              <a:off x="7904056" y="1531970"/>
              <a:ext cx="783221" cy="44656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Tree>
    <p:extLst>
      <p:ext uri="{BB962C8B-B14F-4D97-AF65-F5344CB8AC3E}">
        <p14:creationId xmlns:p14="http://schemas.microsoft.com/office/powerpoint/2010/main" val="3400282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コンテンツ プレースホルダー 10">
            <a:extLst>
              <a:ext uri="{FF2B5EF4-FFF2-40B4-BE49-F238E27FC236}">
                <a16:creationId xmlns:a16="http://schemas.microsoft.com/office/drawing/2014/main" id="{51BFE756-F41F-327D-579F-A0C590728080}"/>
              </a:ext>
            </a:extLst>
          </p:cNvPr>
          <p:cNvPicPr>
            <a:picLocks noGrp="1" noChangeAspect="1"/>
          </p:cNvPicPr>
          <p:nvPr>
            <p:ph idx="1"/>
          </p:nvPr>
        </p:nvPicPr>
        <p:blipFill rotWithShape="1">
          <a:blip r:embed="rId3"/>
          <a:srcRect l="26870" t="32003" r="52781" b="13287"/>
          <a:stretch/>
        </p:blipFill>
        <p:spPr>
          <a:xfrm>
            <a:off x="8028004" y="1320287"/>
            <a:ext cx="3627956" cy="5486612"/>
          </a:xfrm>
          <a:ln>
            <a:solidFill>
              <a:schemeClr val="tx1"/>
            </a:solidFill>
          </a:ln>
        </p:spPr>
      </p:pic>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448800" y="6539991"/>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26</a:t>
            </a:fld>
            <a:endParaRPr kumimoji="1" lang="ja-JP" altLang="en-US"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５</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1</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ページあたりの行数の設定</a:t>
            </a:r>
            <a:endParaRPr kumimoji="1" lang="ja-JP" altLang="en-US" sz="4400" dirty="0"/>
          </a:p>
        </p:txBody>
      </p:sp>
      <p:grpSp>
        <p:nvGrpSpPr>
          <p:cNvPr id="6" name="グループ化 5">
            <a:extLst>
              <a:ext uri="{FF2B5EF4-FFF2-40B4-BE49-F238E27FC236}">
                <a16:creationId xmlns:a16="http://schemas.microsoft.com/office/drawing/2014/main" id="{B713D216-621B-235C-8939-EB812816A709}"/>
              </a:ext>
            </a:extLst>
          </p:cNvPr>
          <p:cNvGrpSpPr/>
          <p:nvPr/>
        </p:nvGrpSpPr>
        <p:grpSpPr>
          <a:xfrm>
            <a:off x="325514" y="1607587"/>
            <a:ext cx="7291181" cy="1182939"/>
            <a:chOff x="325514" y="1607587"/>
            <a:chExt cx="7291181" cy="1182939"/>
          </a:xfrm>
        </p:grpSpPr>
        <p:sp>
          <p:nvSpPr>
            <p:cNvPr id="2" name="スマイル 1">
              <a:extLst>
                <a:ext uri="{FF2B5EF4-FFF2-40B4-BE49-F238E27FC236}">
                  <a16:creationId xmlns:a16="http://schemas.microsoft.com/office/drawing/2014/main" id="{698B009E-0922-5A67-D3C9-531D23367EC5}"/>
                </a:ext>
              </a:extLst>
            </p:cNvPr>
            <p:cNvSpPr/>
            <p:nvPr/>
          </p:nvSpPr>
          <p:spPr>
            <a:xfrm>
              <a:off x="325514" y="1633093"/>
              <a:ext cx="1171852" cy="1157433"/>
            </a:xfrm>
            <a:prstGeom prst="smileyFace">
              <a:avLst>
                <a:gd name="adj" fmla="val -4653"/>
              </a:avLst>
            </a:prstGeom>
            <a:solidFill>
              <a:schemeClr val="accent1">
                <a:lumMod val="40000"/>
                <a:lumOff val="60000"/>
              </a:schemeClr>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5" name="吹き出し: 角を丸めた四角形 4">
              <a:extLst>
                <a:ext uri="{FF2B5EF4-FFF2-40B4-BE49-F238E27FC236}">
                  <a16:creationId xmlns:a16="http://schemas.microsoft.com/office/drawing/2014/main" id="{BA6FFE31-CCF0-2BCE-43E4-733B6C639F89}"/>
                </a:ext>
              </a:extLst>
            </p:cNvPr>
            <p:cNvSpPr/>
            <p:nvPr/>
          </p:nvSpPr>
          <p:spPr>
            <a:xfrm>
              <a:off x="1979375" y="1607587"/>
              <a:ext cx="5637320" cy="1026469"/>
            </a:xfrm>
            <a:prstGeom prst="wedgeRoundRectCallout">
              <a:avLst>
                <a:gd name="adj1" fmla="val -57997"/>
                <a:gd name="adj2" fmla="val -14084"/>
                <a:gd name="adj3" fmla="val 16667"/>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indent="0" algn="ctr">
                <a:buNone/>
              </a:pPr>
              <a:r>
                <a:rPr lang="ja-JP" altLang="en-US" sz="2400" dirty="0">
                  <a:latin typeface="メイリオ" panose="020B0604030504040204" pitchFamily="50" charset="-128"/>
                  <a:ea typeface="メイリオ" panose="020B0604030504040204" pitchFamily="50" charset="-128"/>
                </a:rPr>
                <a:t>なぜか</a:t>
              </a:r>
              <a:r>
                <a:rPr lang="en-US" altLang="ja-JP" sz="2400" dirty="0">
                  <a:latin typeface="メイリオ" panose="020B0604030504040204" pitchFamily="50" charset="-128"/>
                  <a:ea typeface="メイリオ" panose="020B0604030504040204" pitchFamily="50" charset="-128"/>
                </a:rPr>
                <a:t>40</a:t>
              </a:r>
              <a:r>
                <a:rPr lang="ja-JP" altLang="en-US" sz="2400" dirty="0">
                  <a:latin typeface="メイリオ" panose="020B0604030504040204" pitchFamily="50" charset="-128"/>
                  <a:ea typeface="メイリオ" panose="020B0604030504040204" pitchFamily="50" charset="-128"/>
                </a:rPr>
                <a:t>字</a:t>
              </a:r>
              <a:r>
                <a:rPr lang="en-US" altLang="ja-JP" sz="2400" dirty="0">
                  <a:latin typeface="メイリオ" panose="020B0604030504040204" pitchFamily="50" charset="-128"/>
                  <a:ea typeface="メイリオ" panose="020B0604030504040204" pitchFamily="50" charset="-128"/>
                </a:rPr>
                <a:t>×20</a:t>
              </a:r>
              <a:r>
                <a:rPr lang="ja-JP" altLang="en-US" sz="2400" dirty="0">
                  <a:latin typeface="メイリオ" panose="020B0604030504040204" pitchFamily="50" charset="-128"/>
                  <a:ea typeface="メイリオ" panose="020B0604030504040204" pitchFamily="50" charset="-128"/>
                </a:rPr>
                <a:t>行になってしまったし</a:t>
              </a:r>
              <a:endParaRPr lang="en-US" altLang="ja-JP" sz="2400" dirty="0">
                <a:latin typeface="メイリオ" panose="020B0604030504040204" pitchFamily="50" charset="-128"/>
                <a:ea typeface="メイリオ" panose="020B0604030504040204" pitchFamily="50" charset="-128"/>
              </a:endParaRPr>
            </a:p>
            <a:p>
              <a:pPr marL="0" indent="0" algn="ctr">
                <a:buNone/>
              </a:pPr>
              <a:r>
                <a:rPr lang="ja-JP" altLang="en-US" sz="2400" dirty="0">
                  <a:latin typeface="メイリオ" panose="020B0604030504040204" pitchFamily="50" charset="-128"/>
                  <a:ea typeface="メイリオ" panose="020B0604030504040204" pitchFamily="50" charset="-128"/>
                </a:rPr>
                <a:t>行間も空きすぎなんだけど</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a:t>
              </a:r>
              <a:endParaRPr lang="en-US" altLang="ja-JP" sz="2400" dirty="0">
                <a:latin typeface="メイリオ" panose="020B0604030504040204" pitchFamily="50" charset="-128"/>
                <a:ea typeface="メイリオ" panose="020B0604030504040204" pitchFamily="50" charset="-128"/>
              </a:endParaRPr>
            </a:p>
          </p:txBody>
        </p:sp>
      </p:grpSp>
      <p:sp>
        <p:nvSpPr>
          <p:cNvPr id="13" name="右中かっこ 12">
            <a:extLst>
              <a:ext uri="{FF2B5EF4-FFF2-40B4-BE49-F238E27FC236}">
                <a16:creationId xmlns:a16="http://schemas.microsoft.com/office/drawing/2014/main" id="{D0216215-318B-5ACC-5E99-E3ABC06810C4}"/>
              </a:ext>
            </a:extLst>
          </p:cNvPr>
          <p:cNvSpPr/>
          <p:nvPr/>
        </p:nvSpPr>
        <p:spPr>
          <a:xfrm rot="10800000">
            <a:off x="7982134" y="1628380"/>
            <a:ext cx="209260" cy="4870426"/>
          </a:xfrm>
          <a:prstGeom prst="rightBrace">
            <a:avLst>
              <a:gd name="adj1" fmla="val 0"/>
              <a:gd name="adj2" fmla="val 4944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sp>
        <p:nvSpPr>
          <p:cNvPr id="15" name="テキスト ボックス 14">
            <a:extLst>
              <a:ext uri="{FF2B5EF4-FFF2-40B4-BE49-F238E27FC236}">
                <a16:creationId xmlns:a16="http://schemas.microsoft.com/office/drawing/2014/main" id="{2F190BF5-9732-D642-0D0C-7A919FBD440D}"/>
              </a:ext>
            </a:extLst>
          </p:cNvPr>
          <p:cNvSpPr txBox="1"/>
          <p:nvPr/>
        </p:nvSpPr>
        <p:spPr>
          <a:xfrm>
            <a:off x="6947831" y="3927660"/>
            <a:ext cx="1138932" cy="400110"/>
          </a:xfrm>
          <a:prstGeom prst="rect">
            <a:avLst/>
          </a:prstGeom>
          <a:noFill/>
        </p:spPr>
        <p:txBody>
          <a:bodyPr wrap="square" rtlCol="0">
            <a:spAutoFit/>
          </a:bodyPr>
          <a:lstStyle/>
          <a:p>
            <a:r>
              <a:rPr lang="en-US" altLang="ja-JP" sz="2000" b="1" dirty="0">
                <a:solidFill>
                  <a:srgbClr val="FF0000"/>
                </a:solidFill>
                <a:latin typeface="メイリオ" panose="020B0604030504040204" pitchFamily="50" charset="-128"/>
                <a:ea typeface="メイリオ" panose="020B0604030504040204" pitchFamily="50" charset="-128"/>
              </a:rPr>
              <a:t>20</a:t>
            </a:r>
            <a:r>
              <a:rPr kumimoji="1" lang="ja-JP" altLang="en-US" sz="2000" b="1" dirty="0">
                <a:solidFill>
                  <a:srgbClr val="FF0000"/>
                </a:solidFill>
                <a:latin typeface="メイリオ" panose="020B0604030504040204" pitchFamily="50" charset="-128"/>
                <a:ea typeface="メイリオ" panose="020B0604030504040204" pitchFamily="50" charset="-128"/>
              </a:rPr>
              <a:t>行</a:t>
            </a:r>
            <a:r>
              <a:rPr kumimoji="1" lang="en-US" altLang="ja-JP" sz="2000" b="1" dirty="0">
                <a:solidFill>
                  <a:srgbClr val="FF0000"/>
                </a:solidFill>
                <a:latin typeface="メイリオ" panose="020B0604030504040204" pitchFamily="50" charset="-128"/>
                <a:ea typeface="メイリオ" panose="020B0604030504040204" pitchFamily="50" charset="-128"/>
              </a:rPr>
              <a:t>?!</a:t>
            </a:r>
            <a:endParaRPr kumimoji="1" lang="ja-JP" altLang="en-US" sz="2000" b="1" dirty="0">
              <a:solidFill>
                <a:srgbClr val="FF0000"/>
              </a:solidFill>
              <a:latin typeface="メイリオ" panose="020B0604030504040204" pitchFamily="50" charset="-128"/>
              <a:ea typeface="メイリオ" panose="020B0604030504040204" pitchFamily="50" charset="-128"/>
            </a:endParaRPr>
          </a:p>
        </p:txBody>
      </p:sp>
      <p:sp>
        <p:nvSpPr>
          <p:cNvPr id="16" name="右中かっこ 15">
            <a:extLst>
              <a:ext uri="{FF2B5EF4-FFF2-40B4-BE49-F238E27FC236}">
                <a16:creationId xmlns:a16="http://schemas.microsoft.com/office/drawing/2014/main" id="{FC2582B3-9E62-4F80-965D-97A4A6C53A71}"/>
              </a:ext>
            </a:extLst>
          </p:cNvPr>
          <p:cNvSpPr/>
          <p:nvPr/>
        </p:nvSpPr>
        <p:spPr>
          <a:xfrm rot="5400000">
            <a:off x="9690439" y="233584"/>
            <a:ext cx="275606" cy="3273696"/>
          </a:xfrm>
          <a:prstGeom prst="rightBrace">
            <a:avLst>
              <a:gd name="adj1" fmla="val 0"/>
              <a:gd name="adj2" fmla="val 49444"/>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5D06B19-EE60-BFA6-EBA5-AB3A267EE358}"/>
              </a:ext>
            </a:extLst>
          </p:cNvPr>
          <p:cNvSpPr txBox="1"/>
          <p:nvPr/>
        </p:nvSpPr>
        <p:spPr>
          <a:xfrm>
            <a:off x="9502829" y="2000106"/>
            <a:ext cx="807868" cy="400110"/>
          </a:xfrm>
          <a:prstGeom prst="rect">
            <a:avLst/>
          </a:prstGeom>
          <a:noFill/>
        </p:spPr>
        <p:txBody>
          <a:bodyPr wrap="square" rtlCol="0">
            <a:spAutoFit/>
          </a:bodyPr>
          <a:lstStyle/>
          <a:p>
            <a:r>
              <a:rPr lang="en-US" altLang="ja-JP" sz="2000" dirty="0">
                <a:latin typeface="メイリオ" panose="020B0604030504040204" pitchFamily="50" charset="-128"/>
                <a:ea typeface="メイリオ" panose="020B0604030504040204" pitchFamily="50" charset="-128"/>
              </a:rPr>
              <a:t>40</a:t>
            </a:r>
            <a:r>
              <a:rPr lang="ja-JP" altLang="en-US" sz="2000" dirty="0">
                <a:latin typeface="メイリオ" panose="020B0604030504040204" pitchFamily="50" charset="-128"/>
                <a:ea typeface="メイリオ" panose="020B0604030504040204" pitchFamily="50" charset="-128"/>
              </a:rPr>
              <a:t>字</a:t>
            </a:r>
            <a:endParaRPr kumimoji="1" lang="ja-JP" altLang="en-US" sz="2000"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F2A01144-1F48-9D39-98B2-1CE1C9214A77}"/>
              </a:ext>
            </a:extLst>
          </p:cNvPr>
          <p:cNvSpPr txBox="1"/>
          <p:nvPr/>
        </p:nvSpPr>
        <p:spPr>
          <a:xfrm>
            <a:off x="405437" y="3467310"/>
            <a:ext cx="6383044" cy="1200329"/>
          </a:xfrm>
          <a:prstGeom prst="rect">
            <a:avLst/>
          </a:prstGeom>
          <a:noFill/>
        </p:spPr>
        <p:txBody>
          <a:bodyPr wrap="square">
            <a:spAutoFit/>
          </a:bodyPr>
          <a:lstStyle/>
          <a:p>
            <a:pPr marL="0" indent="0" algn="ctr">
              <a:buNone/>
            </a:pPr>
            <a:r>
              <a:rPr lang="ja-JP" altLang="en-US" sz="2400" b="1" dirty="0">
                <a:solidFill>
                  <a:schemeClr val="accent2"/>
                </a:solidFill>
                <a:latin typeface="メイリオ" panose="020B0604030504040204" pitchFamily="50" charset="-128"/>
                <a:ea typeface="メイリオ" panose="020B0604030504040204" pitchFamily="50" charset="-128"/>
              </a:rPr>
              <a:t>「スタイル」欄の「標準」を編集することで</a:t>
            </a:r>
            <a:endParaRPr lang="en-US" altLang="ja-JP" sz="2400" b="1" dirty="0">
              <a:solidFill>
                <a:schemeClr val="accent2"/>
              </a:solidFill>
              <a:latin typeface="メイリオ" panose="020B0604030504040204" pitchFamily="50" charset="-128"/>
              <a:ea typeface="メイリオ" panose="020B0604030504040204" pitchFamily="50" charset="-128"/>
            </a:endParaRPr>
          </a:p>
          <a:p>
            <a:pPr marL="0" indent="0" algn="ctr">
              <a:buNone/>
            </a:pPr>
            <a:r>
              <a:rPr lang="en-US" altLang="ja-JP" sz="2400" b="1" dirty="0">
                <a:solidFill>
                  <a:schemeClr val="accent2"/>
                </a:solidFill>
                <a:latin typeface="メイリオ" panose="020B0604030504040204" pitchFamily="50" charset="-128"/>
                <a:ea typeface="メイリオ" panose="020B0604030504040204" pitchFamily="50" charset="-128"/>
              </a:rPr>
              <a:t>1</a:t>
            </a:r>
            <a:r>
              <a:rPr lang="ja-JP" altLang="en-US" sz="2400" b="1" dirty="0">
                <a:solidFill>
                  <a:schemeClr val="accent2"/>
                </a:solidFill>
                <a:latin typeface="メイリオ" panose="020B0604030504040204" pitchFamily="50" charset="-128"/>
                <a:ea typeface="メイリオ" panose="020B0604030504040204" pitchFamily="50" charset="-128"/>
              </a:rPr>
              <a:t>ページあたりの行数と文字数を適切に</a:t>
            </a:r>
            <a:endParaRPr lang="en-US" altLang="ja-JP" sz="2400" b="1" dirty="0">
              <a:solidFill>
                <a:schemeClr val="accent2"/>
              </a:solidFill>
              <a:latin typeface="メイリオ" panose="020B0604030504040204" pitchFamily="50" charset="-128"/>
              <a:ea typeface="メイリオ" panose="020B0604030504040204" pitchFamily="50" charset="-128"/>
            </a:endParaRPr>
          </a:p>
          <a:p>
            <a:pPr marL="0" indent="0" algn="ctr">
              <a:buNone/>
            </a:pPr>
            <a:r>
              <a:rPr lang="ja-JP" altLang="en-US" sz="2400" b="1" dirty="0">
                <a:solidFill>
                  <a:schemeClr val="accent2"/>
                </a:solidFill>
                <a:latin typeface="メイリオ" panose="020B0604030504040204" pitchFamily="50" charset="-128"/>
                <a:ea typeface="メイリオ" panose="020B0604030504040204" pitchFamily="50" charset="-128"/>
              </a:rPr>
              <a:t>設定することが可能！</a:t>
            </a:r>
            <a:endParaRPr lang="en-US" altLang="ja-JP" sz="2400" b="1" dirty="0">
              <a:solidFill>
                <a:schemeClr val="accent2"/>
              </a:solidFill>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22C9D7A7-A3D5-BAA0-CF5B-D609EE1474E0}"/>
              </a:ext>
            </a:extLst>
          </p:cNvPr>
          <p:cNvGrpSpPr/>
          <p:nvPr/>
        </p:nvGrpSpPr>
        <p:grpSpPr>
          <a:xfrm>
            <a:off x="1246624" y="4854242"/>
            <a:ext cx="4849375" cy="1200329"/>
            <a:chOff x="1246624" y="4854242"/>
            <a:chExt cx="4849375" cy="1200329"/>
          </a:xfrm>
        </p:grpSpPr>
        <p:pic>
          <p:nvPicPr>
            <p:cNvPr id="21" name="図 20">
              <a:extLst>
                <a:ext uri="{FF2B5EF4-FFF2-40B4-BE49-F238E27FC236}">
                  <a16:creationId xmlns:a16="http://schemas.microsoft.com/office/drawing/2014/main" id="{FB64A3E1-7E0E-1B86-9E3C-03151A0B78BA}"/>
                </a:ext>
              </a:extLst>
            </p:cNvPr>
            <p:cNvPicPr>
              <a:picLocks noChangeAspect="1"/>
            </p:cNvPicPr>
            <p:nvPr/>
          </p:nvPicPr>
          <p:blipFill rotWithShape="1">
            <a:blip r:embed="rId4"/>
            <a:srcRect l="53762" t="6287" r="17670" b="81142"/>
            <a:stretch/>
          </p:blipFill>
          <p:spPr>
            <a:xfrm>
              <a:off x="1246624" y="4854242"/>
              <a:ext cx="4849375" cy="1200329"/>
            </a:xfrm>
            <a:prstGeom prst="rect">
              <a:avLst/>
            </a:prstGeom>
            <a:ln>
              <a:solidFill>
                <a:schemeClr val="bg1">
                  <a:lumMod val="75000"/>
                </a:schemeClr>
              </a:solidFill>
            </a:ln>
          </p:spPr>
        </p:pic>
        <p:sp>
          <p:nvSpPr>
            <p:cNvPr id="22" name="四角形: 角を丸くする 21">
              <a:extLst>
                <a:ext uri="{FF2B5EF4-FFF2-40B4-BE49-F238E27FC236}">
                  <a16:creationId xmlns:a16="http://schemas.microsoft.com/office/drawing/2014/main" id="{8404ABC7-9F55-D5BD-660E-093DF5CA00A7}"/>
                </a:ext>
              </a:extLst>
            </p:cNvPr>
            <p:cNvSpPr/>
            <p:nvPr/>
          </p:nvSpPr>
          <p:spPr>
            <a:xfrm>
              <a:off x="1402695" y="5038220"/>
              <a:ext cx="790089" cy="6967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Tree>
    <p:extLst>
      <p:ext uri="{BB962C8B-B14F-4D97-AF65-F5344CB8AC3E}">
        <p14:creationId xmlns:p14="http://schemas.microsoft.com/office/powerpoint/2010/main" val="2510125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25513" y="1455937"/>
            <a:ext cx="11540971" cy="5265537"/>
          </a:xfrm>
        </p:spPr>
        <p:txBody>
          <a:bodyPr>
            <a:normAutofit/>
          </a:bodyPr>
          <a:lstStyle/>
          <a:p>
            <a:pPr>
              <a:buFont typeface="Wingdings" panose="05000000000000000000" pitchFamily="2" charset="2"/>
              <a:buChar char="n"/>
            </a:pPr>
            <a:r>
              <a:rPr kumimoji="1" lang="en-US" altLang="ja-JP" sz="28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1</a:t>
            </a:r>
            <a:r>
              <a:rPr kumimoji="1" lang="ja-JP" altLang="en-US" sz="28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ページあたりの行数の設定</a:t>
            </a:r>
            <a:endParaRPr kumimoji="1" lang="en-US" altLang="ja-JP" sz="28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①</a:t>
            </a:r>
            <a:r>
              <a:rPr lang="ja-JP" altLang="en-US" dirty="0">
                <a:latin typeface="メイリオ" panose="020B0604030504040204" pitchFamily="50" charset="-128"/>
                <a:ea typeface="メイリオ" panose="020B0604030504040204" pitchFamily="50" charset="-128"/>
              </a:rPr>
              <a:t>「レイアウト」タブの「ページ設定」</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右下のアイコンをクリック</a:t>
            </a:r>
            <a:endParaRPr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②「ページ設定」ウインドウで</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「文字数と行数」タブの</a:t>
            </a: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行数の「行送り」欄のポイント数をコピーし</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何も変更せずに「キャンセル」をクリック</a:t>
            </a:r>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sz="26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488811" y="6549156"/>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27</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５</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1</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ページあたりの行数の設定</a:t>
            </a:r>
            <a:endParaRPr kumimoji="1" lang="ja-JP" altLang="en-US" sz="4400" dirty="0"/>
          </a:p>
        </p:txBody>
      </p:sp>
      <p:grpSp>
        <p:nvGrpSpPr>
          <p:cNvPr id="5" name="グループ化 4">
            <a:extLst>
              <a:ext uri="{FF2B5EF4-FFF2-40B4-BE49-F238E27FC236}">
                <a16:creationId xmlns:a16="http://schemas.microsoft.com/office/drawing/2014/main" id="{14235214-7F54-C816-1277-79DB35CE18E0}"/>
              </a:ext>
            </a:extLst>
          </p:cNvPr>
          <p:cNvGrpSpPr/>
          <p:nvPr/>
        </p:nvGrpSpPr>
        <p:grpSpPr>
          <a:xfrm>
            <a:off x="7674598" y="1320066"/>
            <a:ext cx="4191886" cy="1224027"/>
            <a:chOff x="7104579" y="1248743"/>
            <a:chExt cx="4191886" cy="1224027"/>
          </a:xfrm>
        </p:grpSpPr>
        <p:pic>
          <p:nvPicPr>
            <p:cNvPr id="2" name="図 1">
              <a:extLst>
                <a:ext uri="{FF2B5EF4-FFF2-40B4-BE49-F238E27FC236}">
                  <a16:creationId xmlns:a16="http://schemas.microsoft.com/office/drawing/2014/main" id="{EA7B7C94-88A3-E7D6-CD8A-928ECA85B857}"/>
                </a:ext>
              </a:extLst>
            </p:cNvPr>
            <p:cNvPicPr>
              <a:picLocks noChangeAspect="1"/>
            </p:cNvPicPr>
            <p:nvPr/>
          </p:nvPicPr>
          <p:blipFill rotWithShape="1">
            <a:blip r:embed="rId3"/>
            <a:srcRect t="3236" r="68835" b="80971"/>
            <a:stretch/>
          </p:blipFill>
          <p:spPr>
            <a:xfrm>
              <a:off x="7104579" y="1248743"/>
              <a:ext cx="4191886" cy="1194900"/>
            </a:xfrm>
            <a:prstGeom prst="rect">
              <a:avLst/>
            </a:prstGeom>
            <a:ln>
              <a:solidFill>
                <a:schemeClr val="bg1">
                  <a:lumMod val="75000"/>
                </a:schemeClr>
              </a:solidFill>
            </a:ln>
          </p:spPr>
        </p:pic>
        <p:sp>
          <p:nvSpPr>
            <p:cNvPr id="11" name="四角形: 角を丸くする 10">
              <a:extLst>
                <a:ext uri="{FF2B5EF4-FFF2-40B4-BE49-F238E27FC236}">
                  <a16:creationId xmlns:a16="http://schemas.microsoft.com/office/drawing/2014/main" id="{BBCF4B49-8544-3265-757F-9514F472D536}"/>
                </a:ext>
              </a:extLst>
            </p:cNvPr>
            <p:cNvSpPr/>
            <p:nvPr/>
          </p:nvSpPr>
          <p:spPr>
            <a:xfrm>
              <a:off x="8943282" y="1251109"/>
              <a:ext cx="656440" cy="3570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2" name="四角形: 角を丸くする 11">
              <a:extLst>
                <a:ext uri="{FF2B5EF4-FFF2-40B4-BE49-F238E27FC236}">
                  <a16:creationId xmlns:a16="http://schemas.microsoft.com/office/drawing/2014/main" id="{342219FA-B757-C945-2859-0703B93E5B72}"/>
                </a:ext>
              </a:extLst>
            </p:cNvPr>
            <p:cNvSpPr/>
            <p:nvPr/>
          </p:nvSpPr>
          <p:spPr>
            <a:xfrm>
              <a:off x="9899712" y="2206994"/>
              <a:ext cx="253753" cy="2657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8" name="グループ化 7">
            <a:extLst>
              <a:ext uri="{FF2B5EF4-FFF2-40B4-BE49-F238E27FC236}">
                <a16:creationId xmlns:a16="http://schemas.microsoft.com/office/drawing/2014/main" id="{756F3AE5-A767-24D7-1B5B-B061E2D36D68}"/>
              </a:ext>
            </a:extLst>
          </p:cNvPr>
          <p:cNvGrpSpPr/>
          <p:nvPr/>
        </p:nvGrpSpPr>
        <p:grpSpPr>
          <a:xfrm>
            <a:off x="6531147" y="2577403"/>
            <a:ext cx="5037094" cy="4195305"/>
            <a:chOff x="5962976" y="2544093"/>
            <a:chExt cx="5037094" cy="4195305"/>
          </a:xfrm>
        </p:grpSpPr>
        <p:pic>
          <p:nvPicPr>
            <p:cNvPr id="14" name="図 13">
              <a:extLst>
                <a:ext uri="{FF2B5EF4-FFF2-40B4-BE49-F238E27FC236}">
                  <a16:creationId xmlns:a16="http://schemas.microsoft.com/office/drawing/2014/main" id="{DDF1BCB4-E2BA-BBC2-D9AA-9909BBFA0D8F}"/>
                </a:ext>
              </a:extLst>
            </p:cNvPr>
            <p:cNvPicPr>
              <a:picLocks noChangeAspect="1"/>
            </p:cNvPicPr>
            <p:nvPr/>
          </p:nvPicPr>
          <p:blipFill rotWithShape="1">
            <a:blip r:embed="rId4"/>
            <a:srcRect l="35170" t="9579" r="35340" b="17784"/>
            <a:stretch/>
          </p:blipFill>
          <p:spPr>
            <a:xfrm>
              <a:off x="7977551" y="2544093"/>
              <a:ext cx="3022519" cy="4187625"/>
            </a:xfrm>
            <a:prstGeom prst="rect">
              <a:avLst/>
            </a:prstGeom>
            <a:ln>
              <a:solidFill>
                <a:schemeClr val="bg1">
                  <a:lumMod val="75000"/>
                </a:schemeClr>
              </a:solidFill>
            </a:ln>
          </p:spPr>
        </p:pic>
        <p:sp>
          <p:nvSpPr>
            <p:cNvPr id="15" name="四角形: 角を丸くする 14">
              <a:extLst>
                <a:ext uri="{FF2B5EF4-FFF2-40B4-BE49-F238E27FC236}">
                  <a16:creationId xmlns:a16="http://schemas.microsoft.com/office/drawing/2014/main" id="{D427624A-D973-7A3B-E66E-AA92304829DD}"/>
                </a:ext>
              </a:extLst>
            </p:cNvPr>
            <p:cNvSpPr/>
            <p:nvPr/>
          </p:nvSpPr>
          <p:spPr>
            <a:xfrm>
              <a:off x="9464503" y="4785901"/>
              <a:ext cx="1061368" cy="3570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6" name="四角形: 角を丸くする 15">
              <a:extLst>
                <a:ext uri="{FF2B5EF4-FFF2-40B4-BE49-F238E27FC236}">
                  <a16:creationId xmlns:a16="http://schemas.microsoft.com/office/drawing/2014/main" id="{390C6573-C2BA-CE60-18A8-D1101D6BE313}"/>
                </a:ext>
              </a:extLst>
            </p:cNvPr>
            <p:cNvSpPr/>
            <p:nvPr/>
          </p:nvSpPr>
          <p:spPr>
            <a:xfrm>
              <a:off x="10261481" y="6459274"/>
              <a:ext cx="738589" cy="2801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6" name="四角形: 角を丸くする 5">
              <a:extLst>
                <a:ext uri="{FF2B5EF4-FFF2-40B4-BE49-F238E27FC236}">
                  <a16:creationId xmlns:a16="http://schemas.microsoft.com/office/drawing/2014/main" id="{E037760B-20D1-CEF2-F6C0-6055B34B270A}"/>
                </a:ext>
              </a:extLst>
            </p:cNvPr>
            <p:cNvSpPr/>
            <p:nvPr/>
          </p:nvSpPr>
          <p:spPr>
            <a:xfrm>
              <a:off x="8054433" y="2751287"/>
              <a:ext cx="556907" cy="2671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7" name="吹き出し: 線 6">
              <a:extLst>
                <a:ext uri="{FF2B5EF4-FFF2-40B4-BE49-F238E27FC236}">
                  <a16:creationId xmlns:a16="http://schemas.microsoft.com/office/drawing/2014/main" id="{092FC93F-2581-4423-4B4E-B4F8C462161F}"/>
                </a:ext>
              </a:extLst>
            </p:cNvPr>
            <p:cNvSpPr/>
            <p:nvPr/>
          </p:nvSpPr>
          <p:spPr>
            <a:xfrm>
              <a:off x="5962976" y="6166301"/>
              <a:ext cx="1745220" cy="433035"/>
            </a:xfrm>
            <a:prstGeom prst="borderCallout1">
              <a:avLst>
                <a:gd name="adj1" fmla="val 50248"/>
                <a:gd name="adj2" fmla="val 99676"/>
                <a:gd name="adj3" fmla="val -258607"/>
                <a:gd name="adj4" fmla="val 228995"/>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メイリオ" panose="020B0604030504040204" pitchFamily="50" charset="-128"/>
                  <a:ea typeface="メイリオ" panose="020B0604030504040204" pitchFamily="50" charset="-128"/>
                </a:rPr>
                <a:t>数値をコピー</a:t>
              </a:r>
            </a:p>
          </p:txBody>
        </p:sp>
      </p:grpSp>
    </p:spTree>
    <p:extLst>
      <p:ext uri="{BB962C8B-B14F-4D97-AF65-F5344CB8AC3E}">
        <p14:creationId xmlns:p14="http://schemas.microsoft.com/office/powerpoint/2010/main" val="1710818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25514" y="1303239"/>
            <a:ext cx="10877366" cy="5210995"/>
          </a:xfrm>
        </p:spPr>
        <p:txBody>
          <a:bodyPr>
            <a:normAutofit/>
          </a:bodyPr>
          <a:lstStyle/>
          <a:p>
            <a:pPr marL="0" indent="0">
              <a:buNone/>
            </a:pPr>
            <a:endParaRPr kumimoji="1" lang="en-US" altLang="ja-JP" sz="2600"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③「ホーム」タブの「スタイル」欄の</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「標準」を右クリックし「変更」をクリック</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④「スタイルの変更」ウインドウの</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左下にある「書式」をクリックし、</a:t>
            </a: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「段落」をクリック</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488811" y="6549156"/>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28</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５</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1</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ページあたりの行数の設定</a:t>
            </a:r>
            <a:endParaRPr kumimoji="1" lang="ja-JP" altLang="en-US" sz="4400" dirty="0"/>
          </a:p>
        </p:txBody>
      </p:sp>
      <p:grpSp>
        <p:nvGrpSpPr>
          <p:cNvPr id="11" name="グループ化 10">
            <a:extLst>
              <a:ext uri="{FF2B5EF4-FFF2-40B4-BE49-F238E27FC236}">
                <a16:creationId xmlns:a16="http://schemas.microsoft.com/office/drawing/2014/main" id="{FA6E3530-9814-53A4-F3F7-364BA91180EA}"/>
              </a:ext>
            </a:extLst>
          </p:cNvPr>
          <p:cNvGrpSpPr/>
          <p:nvPr/>
        </p:nvGrpSpPr>
        <p:grpSpPr>
          <a:xfrm>
            <a:off x="9140768" y="1304933"/>
            <a:ext cx="2554388" cy="1454855"/>
            <a:chOff x="9140768" y="1304933"/>
            <a:chExt cx="2554388" cy="1454855"/>
          </a:xfrm>
        </p:grpSpPr>
        <p:pic>
          <p:nvPicPr>
            <p:cNvPr id="6" name="図 5">
              <a:extLst>
                <a:ext uri="{FF2B5EF4-FFF2-40B4-BE49-F238E27FC236}">
                  <a16:creationId xmlns:a16="http://schemas.microsoft.com/office/drawing/2014/main" id="{EF2F4C69-D461-85F2-957C-2087EFC860D0}"/>
                </a:ext>
              </a:extLst>
            </p:cNvPr>
            <p:cNvPicPr>
              <a:picLocks noChangeAspect="1"/>
            </p:cNvPicPr>
            <p:nvPr/>
          </p:nvPicPr>
          <p:blipFill rotWithShape="1">
            <a:blip r:embed="rId3"/>
            <a:srcRect l="53665" t="6602" r="22172" b="68932"/>
            <a:stretch/>
          </p:blipFill>
          <p:spPr>
            <a:xfrm>
              <a:off x="9140768" y="1304933"/>
              <a:ext cx="2554388" cy="1454855"/>
            </a:xfrm>
            <a:prstGeom prst="rect">
              <a:avLst/>
            </a:prstGeom>
            <a:ln>
              <a:solidFill>
                <a:schemeClr val="bg1">
                  <a:lumMod val="75000"/>
                </a:schemeClr>
              </a:solidFill>
            </a:ln>
          </p:spPr>
        </p:pic>
        <p:sp>
          <p:nvSpPr>
            <p:cNvPr id="2" name="四角形: 角を丸くする 1">
              <a:extLst>
                <a:ext uri="{FF2B5EF4-FFF2-40B4-BE49-F238E27FC236}">
                  <a16:creationId xmlns:a16="http://schemas.microsoft.com/office/drawing/2014/main" id="{9F96E817-01D6-713B-208C-80F6C9319D82}"/>
                </a:ext>
              </a:extLst>
            </p:cNvPr>
            <p:cNvSpPr/>
            <p:nvPr/>
          </p:nvSpPr>
          <p:spPr>
            <a:xfrm>
              <a:off x="9183738" y="1388556"/>
              <a:ext cx="619566" cy="44335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5" name="四角形: 角を丸くする 4">
              <a:extLst>
                <a:ext uri="{FF2B5EF4-FFF2-40B4-BE49-F238E27FC236}">
                  <a16:creationId xmlns:a16="http://schemas.microsoft.com/office/drawing/2014/main" id="{052BB85F-6045-1594-B0B5-F9270B792F66}"/>
                </a:ext>
              </a:extLst>
            </p:cNvPr>
            <p:cNvSpPr/>
            <p:nvPr/>
          </p:nvSpPr>
          <p:spPr>
            <a:xfrm>
              <a:off x="9717878" y="1860028"/>
              <a:ext cx="1977278" cy="2204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12" name="グループ化 11">
            <a:extLst>
              <a:ext uri="{FF2B5EF4-FFF2-40B4-BE49-F238E27FC236}">
                <a16:creationId xmlns:a16="http://schemas.microsoft.com/office/drawing/2014/main" id="{05E86189-BD09-7A10-2340-D4EC7A3D880E}"/>
              </a:ext>
            </a:extLst>
          </p:cNvPr>
          <p:cNvGrpSpPr/>
          <p:nvPr/>
        </p:nvGrpSpPr>
        <p:grpSpPr>
          <a:xfrm>
            <a:off x="7392922" y="2843411"/>
            <a:ext cx="4307941" cy="3969289"/>
            <a:chOff x="7387215" y="2787901"/>
            <a:chExt cx="4307941" cy="3860364"/>
          </a:xfrm>
        </p:grpSpPr>
        <p:pic>
          <p:nvPicPr>
            <p:cNvPr id="8" name="図 7">
              <a:extLst>
                <a:ext uri="{FF2B5EF4-FFF2-40B4-BE49-F238E27FC236}">
                  <a16:creationId xmlns:a16="http://schemas.microsoft.com/office/drawing/2014/main" id="{1AB74F1F-4A12-45E5-5B4D-9F2ABF44D11A}"/>
                </a:ext>
              </a:extLst>
            </p:cNvPr>
            <p:cNvPicPr>
              <a:picLocks noChangeAspect="1"/>
            </p:cNvPicPr>
            <p:nvPr/>
          </p:nvPicPr>
          <p:blipFill rotWithShape="1">
            <a:blip r:embed="rId4"/>
            <a:srcRect l="24247" t="10485" r="30898" b="18058"/>
            <a:stretch/>
          </p:blipFill>
          <p:spPr>
            <a:xfrm>
              <a:off x="7387215" y="2787901"/>
              <a:ext cx="4307941" cy="3860363"/>
            </a:xfrm>
            <a:prstGeom prst="rect">
              <a:avLst/>
            </a:prstGeom>
            <a:ln>
              <a:solidFill>
                <a:schemeClr val="bg1">
                  <a:lumMod val="75000"/>
                </a:schemeClr>
              </a:solidFill>
            </a:ln>
          </p:spPr>
        </p:pic>
        <p:sp>
          <p:nvSpPr>
            <p:cNvPr id="7" name="四角形: 角を丸くする 6">
              <a:extLst>
                <a:ext uri="{FF2B5EF4-FFF2-40B4-BE49-F238E27FC236}">
                  <a16:creationId xmlns:a16="http://schemas.microsoft.com/office/drawing/2014/main" id="{48C61922-338B-681D-069D-2F110A66489D}"/>
                </a:ext>
              </a:extLst>
            </p:cNvPr>
            <p:cNvSpPr/>
            <p:nvPr/>
          </p:nvSpPr>
          <p:spPr>
            <a:xfrm>
              <a:off x="8048876" y="6380203"/>
              <a:ext cx="619566" cy="2680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0" name="四角形: 角を丸くする 9">
              <a:extLst>
                <a:ext uri="{FF2B5EF4-FFF2-40B4-BE49-F238E27FC236}">
                  <a16:creationId xmlns:a16="http://schemas.microsoft.com/office/drawing/2014/main" id="{383AEF5A-CDB7-34DA-6FB8-05EB703FC844}"/>
                </a:ext>
              </a:extLst>
            </p:cNvPr>
            <p:cNvSpPr/>
            <p:nvPr/>
          </p:nvSpPr>
          <p:spPr>
            <a:xfrm>
              <a:off x="7387215" y="5215899"/>
              <a:ext cx="1281227" cy="24607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Tree>
    <p:extLst>
      <p:ext uri="{BB962C8B-B14F-4D97-AF65-F5344CB8AC3E}">
        <p14:creationId xmlns:p14="http://schemas.microsoft.com/office/powerpoint/2010/main" val="4085880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B0DFFEAB-CC86-D71E-27F2-55136969E6EF}"/>
              </a:ext>
            </a:extLst>
          </p:cNvPr>
          <p:cNvPicPr>
            <a:picLocks noGrp="1" noChangeAspect="1"/>
          </p:cNvPicPr>
          <p:nvPr>
            <p:ph idx="1"/>
          </p:nvPr>
        </p:nvPicPr>
        <p:blipFill rotWithShape="1">
          <a:blip r:embed="rId3"/>
          <a:srcRect l="43811" t="10974" r="23911" b="9723"/>
          <a:stretch/>
        </p:blipFill>
        <p:spPr>
          <a:xfrm>
            <a:off x="7856739" y="1424554"/>
            <a:ext cx="3761208" cy="5197944"/>
          </a:xfrm>
          <a:ln>
            <a:solidFill>
              <a:schemeClr val="bg1">
                <a:lumMod val="75000"/>
              </a:schemeClr>
            </a:solidFill>
          </a:ln>
        </p:spPr>
      </p:pic>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488811" y="6549156"/>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29</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５</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1</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ページあたりの行数の設定</a:t>
            </a:r>
            <a:endParaRPr kumimoji="1" lang="ja-JP" altLang="en-US" sz="4400" dirty="0"/>
          </a:p>
        </p:txBody>
      </p:sp>
      <p:sp>
        <p:nvSpPr>
          <p:cNvPr id="2" name="コンテンツ プレースホルダー 2">
            <a:extLst>
              <a:ext uri="{FF2B5EF4-FFF2-40B4-BE49-F238E27FC236}">
                <a16:creationId xmlns:a16="http://schemas.microsoft.com/office/drawing/2014/main" id="{EED08824-02D1-D6EE-7BDB-098B73CE221F}"/>
              </a:ext>
            </a:extLst>
          </p:cNvPr>
          <p:cNvSpPr txBox="1">
            <a:spLocks/>
          </p:cNvSpPr>
          <p:nvPr/>
        </p:nvSpPr>
        <p:spPr>
          <a:xfrm>
            <a:off x="421836" y="1532818"/>
            <a:ext cx="10781044" cy="49814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600"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⑤「段落」ウィンドウの</a:t>
            </a: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　「インデントと行間隔」タブの</a:t>
            </a: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　「間隔」欄で、</a:t>
            </a: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　「行間」を「固定値」に変更し</a:t>
            </a: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　「間隔」に②でコピーした</a:t>
            </a: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　ポイント数を貼り付けて「</a:t>
            </a:r>
            <a:r>
              <a:rPr lang="en-US" altLang="ja-JP" dirty="0">
                <a:latin typeface="メイリオ" panose="020B0604030504040204" pitchFamily="50" charset="-128"/>
                <a:ea typeface="メイリオ" panose="020B0604030504040204" pitchFamily="50" charset="-128"/>
              </a:rPr>
              <a:t>OK</a:t>
            </a:r>
            <a:r>
              <a:rPr lang="ja-JP" altLang="en-US" dirty="0">
                <a:latin typeface="メイリオ" panose="020B0604030504040204" pitchFamily="50" charset="-128"/>
                <a:ea typeface="メイリオ" panose="020B0604030504040204" pitchFamily="50" charset="-128"/>
              </a:rPr>
              <a:t>」をクリック</a:t>
            </a:r>
            <a:endParaRPr lang="en-US" altLang="ja-JP" dirty="0">
              <a:latin typeface="メイリオ" panose="020B0604030504040204" pitchFamily="50" charset="-128"/>
              <a:ea typeface="メイリオ" panose="020B0604030504040204" pitchFamily="50" charset="-128"/>
            </a:endParaRPr>
          </a:p>
        </p:txBody>
      </p:sp>
      <p:sp>
        <p:nvSpPr>
          <p:cNvPr id="3" name="四角形: 角を丸くする 2">
            <a:extLst>
              <a:ext uri="{FF2B5EF4-FFF2-40B4-BE49-F238E27FC236}">
                <a16:creationId xmlns:a16="http://schemas.microsoft.com/office/drawing/2014/main" id="{53C6345D-83C0-0862-7BDE-D8B32DDE6A6A}"/>
              </a:ext>
            </a:extLst>
          </p:cNvPr>
          <p:cNvSpPr/>
          <p:nvPr/>
        </p:nvSpPr>
        <p:spPr>
          <a:xfrm>
            <a:off x="9836458" y="3986073"/>
            <a:ext cx="1633492" cy="4527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6" name="四角形: 角を丸くする 5">
            <a:extLst>
              <a:ext uri="{FF2B5EF4-FFF2-40B4-BE49-F238E27FC236}">
                <a16:creationId xmlns:a16="http://schemas.microsoft.com/office/drawing/2014/main" id="{5FE6A9EA-C474-21FB-FDFA-FD9A747171F9}"/>
              </a:ext>
            </a:extLst>
          </p:cNvPr>
          <p:cNvSpPr/>
          <p:nvPr/>
        </p:nvSpPr>
        <p:spPr>
          <a:xfrm>
            <a:off x="9984455" y="6223869"/>
            <a:ext cx="837425" cy="39862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7" name="四角形: 角を丸くする 6">
            <a:extLst>
              <a:ext uri="{FF2B5EF4-FFF2-40B4-BE49-F238E27FC236}">
                <a16:creationId xmlns:a16="http://schemas.microsoft.com/office/drawing/2014/main" id="{3016E496-7985-4AE6-1F43-1E56C279DAB7}"/>
              </a:ext>
            </a:extLst>
          </p:cNvPr>
          <p:cNvSpPr/>
          <p:nvPr/>
        </p:nvSpPr>
        <p:spPr>
          <a:xfrm>
            <a:off x="7856739" y="1662226"/>
            <a:ext cx="896644" cy="3441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8" name="吹き出し: 線 7">
            <a:extLst>
              <a:ext uri="{FF2B5EF4-FFF2-40B4-BE49-F238E27FC236}">
                <a16:creationId xmlns:a16="http://schemas.microsoft.com/office/drawing/2014/main" id="{C77504C5-FB36-A38A-F3DA-FB69EEBF3DBA}"/>
              </a:ext>
            </a:extLst>
          </p:cNvPr>
          <p:cNvSpPr/>
          <p:nvPr/>
        </p:nvSpPr>
        <p:spPr>
          <a:xfrm>
            <a:off x="5672831" y="5882143"/>
            <a:ext cx="1936086" cy="433035"/>
          </a:xfrm>
          <a:prstGeom prst="borderCallout1">
            <a:avLst>
              <a:gd name="adj1" fmla="val 50248"/>
              <a:gd name="adj2" fmla="val 99676"/>
              <a:gd name="adj3" fmla="val -359062"/>
              <a:gd name="adj4" fmla="val 270019"/>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メイリオ" panose="020B0604030504040204" pitchFamily="50" charset="-128"/>
                <a:ea typeface="メイリオ" panose="020B0604030504040204" pitchFamily="50" charset="-128"/>
              </a:rPr>
              <a:t>数値を貼り付け</a:t>
            </a:r>
          </a:p>
        </p:txBody>
      </p:sp>
    </p:spTree>
    <p:extLst>
      <p:ext uri="{BB962C8B-B14F-4D97-AF65-F5344CB8AC3E}">
        <p14:creationId xmlns:p14="http://schemas.microsoft.com/office/powerpoint/2010/main" val="3491307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11746A4A-A36C-FAD9-3A7D-113B623365E1}"/>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1. </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本資料の対象</a:t>
            </a:r>
            <a:endParaRPr kumimoji="1" lang="ja-JP" altLang="en-US" dirty="0"/>
          </a:p>
        </p:txBody>
      </p:sp>
      <p:sp>
        <p:nvSpPr>
          <p:cNvPr id="3" name="コンテンツ プレースホルダー 2">
            <a:extLst>
              <a:ext uri="{FF2B5EF4-FFF2-40B4-BE49-F238E27FC236}">
                <a16:creationId xmlns:a16="http://schemas.microsoft.com/office/drawing/2014/main" id="{267BC2A1-9735-4A8D-A2D8-664ABC00828B}"/>
              </a:ext>
            </a:extLst>
          </p:cNvPr>
          <p:cNvSpPr>
            <a:spLocks noGrp="1"/>
          </p:cNvSpPr>
          <p:nvPr>
            <p:ph idx="1"/>
          </p:nvPr>
        </p:nvSpPr>
        <p:spPr>
          <a:xfrm>
            <a:off x="341025" y="1396996"/>
            <a:ext cx="11525460" cy="5226824"/>
          </a:xfrm>
        </p:spPr>
        <p:txBody>
          <a:bodyPr>
            <a:normAutofit/>
          </a:bodyPr>
          <a:lstStyle/>
          <a:p>
            <a:pPr>
              <a:buFont typeface="Wingdings" panose="05000000000000000000" pitchFamily="2" charset="2"/>
              <a:buChar char="n"/>
            </a:pPr>
            <a:r>
              <a:rPr lang="en-US" altLang="ja-JP" sz="3200" b="1" dirty="0">
                <a:solidFill>
                  <a:schemeClr val="accent1"/>
                </a:solidFill>
                <a:latin typeface="メイリオ" panose="020B0604030504040204" pitchFamily="50" charset="-128"/>
                <a:ea typeface="メイリオ" panose="020B0604030504040204" pitchFamily="50" charset="-128"/>
              </a:rPr>
              <a:t>Microsoft Word</a:t>
            </a:r>
            <a:r>
              <a:rPr lang="ja-JP" altLang="en-US" sz="3200" b="1" dirty="0">
                <a:solidFill>
                  <a:schemeClr val="accent1"/>
                </a:solidFill>
                <a:latin typeface="メイリオ" panose="020B0604030504040204" pitchFamily="50" charset="-128"/>
                <a:ea typeface="メイリオ" panose="020B0604030504040204" pitchFamily="50" charset="-128"/>
              </a:rPr>
              <a:t>（以下、</a:t>
            </a:r>
            <a:r>
              <a:rPr lang="en-US" altLang="ja-JP" sz="3200" b="1" dirty="0">
                <a:solidFill>
                  <a:schemeClr val="accent1"/>
                </a:solidFill>
                <a:latin typeface="メイリオ" panose="020B0604030504040204" pitchFamily="50" charset="-128"/>
                <a:ea typeface="メイリオ" panose="020B0604030504040204" pitchFamily="50" charset="-128"/>
              </a:rPr>
              <a:t>Word</a:t>
            </a:r>
            <a:r>
              <a:rPr lang="ja-JP" altLang="en-US" sz="3200" b="1" dirty="0">
                <a:solidFill>
                  <a:schemeClr val="accent1"/>
                </a:solidFill>
                <a:latin typeface="メイリオ" panose="020B0604030504040204" pitchFamily="50" charset="-128"/>
                <a:ea typeface="メイリオ" panose="020B0604030504040204" pitchFamily="50" charset="-128"/>
              </a:rPr>
              <a:t>）の初心者向け</a:t>
            </a:r>
            <a:endParaRPr lang="en-US" altLang="ja-JP" sz="3200" b="1" dirty="0">
              <a:solidFill>
                <a:schemeClr val="accent1"/>
              </a:solidFill>
              <a:latin typeface="メイリオ" panose="020B0604030504040204" pitchFamily="50" charset="-128"/>
              <a:ea typeface="メイリオ" panose="020B0604030504040204" pitchFamily="50" charset="-128"/>
            </a:endParaRPr>
          </a:p>
          <a:p>
            <a:pPr marL="0" indent="0">
              <a:buNone/>
            </a:pPr>
            <a:r>
              <a:rPr lang="ja-JP" altLang="en-US" sz="3200" dirty="0">
                <a:solidFill>
                  <a:schemeClr val="accent4">
                    <a:lumMod val="75000"/>
                  </a:schemeClr>
                </a:solidFill>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　あくまでレポート・論文執筆で知っていると便利な</a:t>
            </a:r>
            <a:endParaRPr lang="en-US" altLang="ja-JP" sz="3200" dirty="0">
              <a:latin typeface="メイリオ" panose="020B0604030504040204" pitchFamily="50" charset="-128"/>
              <a:ea typeface="メイリオ" panose="020B0604030504040204" pitchFamily="50" charset="-128"/>
            </a:endParaRPr>
          </a:p>
          <a:p>
            <a:pPr marL="0" indent="0">
              <a:buNone/>
            </a:pPr>
            <a:r>
              <a:rPr lang="ja-JP" altLang="en-US" sz="3200" dirty="0">
                <a:latin typeface="メイリオ" panose="020B0604030504040204" pitchFamily="50" charset="-128"/>
                <a:ea typeface="メイリオ" panose="020B0604030504040204" pitchFamily="50" charset="-128"/>
              </a:rPr>
              <a:t>　　　</a:t>
            </a:r>
            <a:r>
              <a:rPr lang="ja-JP" altLang="en-US" sz="3200" u="sng" dirty="0">
                <a:latin typeface="メイリオ" panose="020B0604030504040204" pitchFamily="50" charset="-128"/>
                <a:ea typeface="メイリオ" panose="020B0604030504040204" pitchFamily="50" charset="-128"/>
              </a:rPr>
              <a:t>初歩的な機能や操作の紹介のみ</a:t>
            </a:r>
            <a:endParaRPr lang="en-US" altLang="ja-JP" sz="3200" u="sng" dirty="0">
              <a:latin typeface="メイリオ" panose="020B0604030504040204" pitchFamily="50" charset="-128"/>
              <a:ea typeface="メイリオ" panose="020B0604030504040204" pitchFamily="50" charset="-128"/>
            </a:endParaRPr>
          </a:p>
          <a:p>
            <a:pPr marL="0" indent="0">
              <a:buNone/>
            </a:pPr>
            <a:r>
              <a:rPr lang="ja-JP" altLang="en-US" sz="3200" dirty="0">
                <a:latin typeface="メイリオ" panose="020B0604030504040204" pitchFamily="50" charset="-128"/>
                <a:ea typeface="メイリオ" panose="020B0604030504040204" pitchFamily="50" charset="-128"/>
              </a:rPr>
              <a:t>　⇒　学部</a:t>
            </a:r>
            <a:r>
              <a:rPr lang="en-US" altLang="ja-JP" sz="3200" dirty="0">
                <a:latin typeface="メイリオ" panose="020B0604030504040204" pitchFamily="50" charset="-128"/>
                <a:ea typeface="メイリオ" panose="020B0604030504040204" pitchFamily="50" charset="-128"/>
              </a:rPr>
              <a:t>1</a:t>
            </a:r>
            <a:r>
              <a:rPr lang="ja-JP" altLang="en-US" sz="3200" dirty="0">
                <a:latin typeface="メイリオ" panose="020B0604030504040204" pitchFamily="50" charset="-128"/>
                <a:ea typeface="メイリオ" panose="020B0604030504040204" pitchFamily="50" charset="-128"/>
              </a:rPr>
              <a:t>年生や</a:t>
            </a:r>
            <a:r>
              <a:rPr lang="en-US" altLang="ja-JP" sz="3200" dirty="0">
                <a:latin typeface="メイリオ" panose="020B0604030504040204" pitchFamily="50" charset="-128"/>
                <a:ea typeface="メイリオ" panose="020B0604030504040204" pitchFamily="50" charset="-128"/>
              </a:rPr>
              <a:t>PC</a:t>
            </a:r>
            <a:r>
              <a:rPr lang="ja-JP" altLang="en-US" sz="3200" dirty="0">
                <a:latin typeface="メイリオ" panose="020B0604030504040204" pitchFamily="50" charset="-128"/>
                <a:ea typeface="メイリオ" panose="020B0604030504040204" pitchFamily="50" charset="-128"/>
              </a:rPr>
              <a:t>での文書作成に慣れていない方</a:t>
            </a:r>
            <a:endParaRPr lang="en-US" altLang="ja-JP" sz="3200" dirty="0">
              <a:latin typeface="メイリオ" panose="020B0604030504040204" pitchFamily="50" charset="-128"/>
              <a:ea typeface="メイリオ" panose="020B0604030504040204" pitchFamily="50" charset="-128"/>
            </a:endParaRPr>
          </a:p>
          <a:p>
            <a:pPr marL="0" indent="0">
              <a:buNone/>
            </a:pPr>
            <a:endParaRPr lang="en-US" altLang="ja-JP" sz="1800" dirty="0">
              <a:solidFill>
                <a:schemeClr val="accent4">
                  <a:lumMod val="75000"/>
                </a:schemeClr>
              </a:solidFill>
              <a:latin typeface="メイリオ" panose="020B0604030504040204" pitchFamily="50" charset="-128"/>
              <a:ea typeface="メイリオ" panose="020B0604030504040204" pitchFamily="50" charset="-128"/>
            </a:endParaRPr>
          </a:p>
          <a:p>
            <a:pPr>
              <a:buFont typeface="Wingdings" panose="05000000000000000000" pitchFamily="2" charset="2"/>
              <a:buChar char="n"/>
            </a:pPr>
            <a:r>
              <a:rPr lang="en-US" altLang="ja-JP" sz="3200" b="1" dirty="0">
                <a:solidFill>
                  <a:schemeClr val="accent1"/>
                </a:solidFill>
                <a:latin typeface="メイリオ" panose="020B0604030504040204" pitchFamily="50" charset="-128"/>
                <a:ea typeface="メイリオ" panose="020B0604030504040204" pitchFamily="50" charset="-128"/>
              </a:rPr>
              <a:t>Windows10</a:t>
            </a:r>
            <a:r>
              <a:rPr lang="ja-JP" altLang="en-US" sz="3200" b="1" dirty="0">
                <a:solidFill>
                  <a:schemeClr val="accent1"/>
                </a:solidFill>
                <a:latin typeface="メイリオ" panose="020B0604030504040204" pitchFamily="50" charset="-128"/>
                <a:ea typeface="メイリオ" panose="020B0604030504040204" pitchFamily="50" charset="-128"/>
              </a:rPr>
              <a:t>の環境で</a:t>
            </a:r>
            <a:r>
              <a:rPr lang="en-US" altLang="ja-JP" sz="3200" b="1" dirty="0">
                <a:solidFill>
                  <a:schemeClr val="accent1"/>
                </a:solidFill>
                <a:latin typeface="メイリオ" panose="020B0604030504040204" pitchFamily="50" charset="-128"/>
                <a:ea typeface="メイリオ" panose="020B0604030504040204" pitchFamily="50" charset="-128"/>
              </a:rPr>
              <a:t>Microsoft Word 2016</a:t>
            </a:r>
            <a:r>
              <a:rPr lang="ja-JP" altLang="en-US" sz="3200" b="1" dirty="0">
                <a:solidFill>
                  <a:schemeClr val="accent1"/>
                </a:solidFill>
                <a:latin typeface="メイリオ" panose="020B0604030504040204" pitchFamily="50" charset="-128"/>
                <a:ea typeface="メイリオ" panose="020B0604030504040204" pitchFamily="50" charset="-128"/>
              </a:rPr>
              <a:t>を使用</a:t>
            </a:r>
            <a:endParaRPr lang="en-US" altLang="ja-JP" sz="3200" b="1" dirty="0">
              <a:solidFill>
                <a:schemeClr val="accent1"/>
              </a:solidFill>
              <a:latin typeface="メイリオ" panose="020B0604030504040204" pitchFamily="50" charset="-128"/>
              <a:ea typeface="メイリオ" panose="020B0604030504040204" pitchFamily="50" charset="-128"/>
            </a:endParaRPr>
          </a:p>
          <a:p>
            <a:pPr marL="0" indent="0">
              <a:buNone/>
            </a:pPr>
            <a:r>
              <a:rPr lang="ja-JP" altLang="en-US" sz="3200" dirty="0">
                <a:solidFill>
                  <a:schemeClr val="accent2">
                    <a:lumMod val="50000"/>
                  </a:schemeClr>
                </a:solidFill>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　バージョンによっては変更あり</a:t>
            </a:r>
            <a:endParaRPr lang="en-US" altLang="ja-JP" sz="3200" dirty="0">
              <a:latin typeface="メイリオ" panose="020B0604030504040204" pitchFamily="50" charset="-128"/>
              <a:ea typeface="メイリオ" panose="020B0604030504040204" pitchFamily="50" charset="-128"/>
            </a:endParaRPr>
          </a:p>
          <a:p>
            <a:pPr marL="0" indent="0">
              <a:buNone/>
            </a:pPr>
            <a:endParaRPr lang="en-US" altLang="ja-JP" sz="3000" dirty="0">
              <a:latin typeface="メイリオ" panose="020B0604030504040204" pitchFamily="50" charset="-128"/>
              <a:ea typeface="メイリオ" panose="020B0604030504040204" pitchFamily="50" charset="-128"/>
            </a:endParaRPr>
          </a:p>
          <a:p>
            <a:pPr marL="0" indent="0" algn="ctr">
              <a:buNone/>
            </a:pPr>
            <a:r>
              <a:rPr lang="en-US" altLang="ja-JP" sz="3600" b="1" dirty="0">
                <a:solidFill>
                  <a:srgbClr val="FF0000"/>
                </a:solidFill>
                <a:latin typeface="メイリオ" panose="020B0604030504040204" pitchFamily="50" charset="-128"/>
                <a:ea typeface="メイリオ" panose="020B0604030504040204" pitchFamily="50" charset="-128"/>
              </a:rPr>
              <a:t>※</a:t>
            </a:r>
            <a:r>
              <a:rPr lang="ja-JP" altLang="en-US" sz="3600" b="1" dirty="0">
                <a:solidFill>
                  <a:srgbClr val="FF0000"/>
                </a:solidFill>
                <a:latin typeface="メイリオ" panose="020B0604030504040204" pitchFamily="50" charset="-128"/>
                <a:ea typeface="メイリオ" panose="020B0604030504040204" pitchFamily="50" charset="-128"/>
              </a:rPr>
              <a:t>レポートや論文で指示された書式を守りましょう！</a:t>
            </a:r>
            <a:endParaRPr lang="en-US" altLang="ja-JP" sz="3600" b="1" dirty="0">
              <a:solidFill>
                <a:srgbClr val="FF0000"/>
              </a:solidFill>
              <a:latin typeface="メイリオ" panose="020B0604030504040204" pitchFamily="50" charset="-128"/>
              <a:ea typeface="メイリオ" panose="020B0604030504040204" pitchFamily="50" charset="-128"/>
            </a:endParaRPr>
          </a:p>
          <a:p>
            <a:pPr marL="0" indent="0">
              <a:buNone/>
            </a:pPr>
            <a:endParaRPr lang="en-US" altLang="ja-JP" sz="3200" dirty="0">
              <a:latin typeface="メイリオ" panose="020B0604030504040204" pitchFamily="50" charset="-128"/>
              <a:ea typeface="メイリオ" panose="020B0604030504040204" pitchFamily="50" charset="-128"/>
            </a:endParaRPr>
          </a:p>
          <a:p>
            <a:pPr marL="0" indent="0">
              <a:buNone/>
            </a:pPr>
            <a:endParaRPr lang="en-US" altLang="ja-JP" sz="32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302B0176-AC00-4413-B1CF-F6E6CB403AFF}"/>
              </a:ext>
            </a:extLst>
          </p:cNvPr>
          <p:cNvSpPr>
            <a:spLocks noGrp="1"/>
          </p:cNvSpPr>
          <p:nvPr>
            <p:ph type="sldNum" sz="quarter" idx="12"/>
          </p:nvPr>
        </p:nvSpPr>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3</a:t>
            </a:fld>
            <a:endParaRPr kumimoji="1"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82449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488811" y="6549156"/>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30</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５</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1</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ページあたりの行数の設定</a:t>
            </a:r>
            <a:endParaRPr kumimoji="1" lang="ja-JP" altLang="en-US" sz="4400" dirty="0"/>
          </a:p>
        </p:txBody>
      </p:sp>
      <p:sp>
        <p:nvSpPr>
          <p:cNvPr id="5" name="コンテンツ プレースホルダー 2">
            <a:extLst>
              <a:ext uri="{FF2B5EF4-FFF2-40B4-BE49-F238E27FC236}">
                <a16:creationId xmlns:a16="http://schemas.microsoft.com/office/drawing/2014/main" id="{68E9DF1D-A549-FDEE-BAFA-2FE04B1E5684}"/>
              </a:ext>
            </a:extLst>
          </p:cNvPr>
          <p:cNvSpPr txBox="1">
            <a:spLocks/>
          </p:cNvSpPr>
          <p:nvPr/>
        </p:nvSpPr>
        <p:spPr>
          <a:xfrm>
            <a:off x="421836" y="1532818"/>
            <a:ext cx="10781044" cy="49814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⑥「スタイルの変更」ウインドウで</a:t>
            </a: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OK</a:t>
            </a:r>
            <a:r>
              <a:rPr lang="ja-JP" altLang="en-US" dirty="0">
                <a:latin typeface="メイリオ" panose="020B0604030504040204" pitchFamily="50" charset="-128"/>
                <a:ea typeface="メイリオ" panose="020B0604030504040204" pitchFamily="50" charset="-128"/>
              </a:rPr>
              <a:t>」をクリック</a:t>
            </a: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　　　　　　　　　　　　すると・・・　</a:t>
            </a:r>
            <a:endParaRPr lang="en-US" altLang="ja-JP" dirty="0">
              <a:latin typeface="メイリオ" panose="020B0604030504040204" pitchFamily="50" charset="-128"/>
              <a:ea typeface="メイリオ" panose="020B0604030504040204" pitchFamily="50" charset="-128"/>
            </a:endParaRPr>
          </a:p>
        </p:txBody>
      </p:sp>
      <p:grpSp>
        <p:nvGrpSpPr>
          <p:cNvPr id="8" name="グループ化 7">
            <a:extLst>
              <a:ext uri="{FF2B5EF4-FFF2-40B4-BE49-F238E27FC236}">
                <a16:creationId xmlns:a16="http://schemas.microsoft.com/office/drawing/2014/main" id="{138E7481-2892-009D-B73B-A040D949A476}"/>
              </a:ext>
            </a:extLst>
          </p:cNvPr>
          <p:cNvGrpSpPr/>
          <p:nvPr/>
        </p:nvGrpSpPr>
        <p:grpSpPr>
          <a:xfrm>
            <a:off x="6963792" y="1532818"/>
            <a:ext cx="4811090" cy="5059938"/>
            <a:chOff x="6963792" y="1532818"/>
            <a:chExt cx="4811090" cy="5059938"/>
          </a:xfrm>
        </p:grpSpPr>
        <p:pic>
          <p:nvPicPr>
            <p:cNvPr id="2" name="図 1">
              <a:extLst>
                <a:ext uri="{FF2B5EF4-FFF2-40B4-BE49-F238E27FC236}">
                  <a16:creationId xmlns:a16="http://schemas.microsoft.com/office/drawing/2014/main" id="{CD2E10D2-8BF4-9F6B-D30C-47AA75D529C1}"/>
                </a:ext>
              </a:extLst>
            </p:cNvPr>
            <p:cNvPicPr>
              <a:picLocks noChangeAspect="1"/>
            </p:cNvPicPr>
            <p:nvPr/>
          </p:nvPicPr>
          <p:blipFill rotWithShape="1">
            <a:blip r:embed="rId3"/>
            <a:srcRect l="31092" t="10581" r="30898" b="18964"/>
            <a:stretch/>
          </p:blipFill>
          <p:spPr>
            <a:xfrm>
              <a:off x="6963792" y="1532818"/>
              <a:ext cx="4811090" cy="5016338"/>
            </a:xfrm>
            <a:prstGeom prst="rect">
              <a:avLst/>
            </a:prstGeom>
            <a:ln>
              <a:solidFill>
                <a:schemeClr val="bg1">
                  <a:lumMod val="75000"/>
                </a:schemeClr>
              </a:solidFill>
            </a:ln>
          </p:spPr>
        </p:pic>
        <p:sp>
          <p:nvSpPr>
            <p:cNvPr id="6" name="四角形: 角を丸くする 5">
              <a:extLst>
                <a:ext uri="{FF2B5EF4-FFF2-40B4-BE49-F238E27FC236}">
                  <a16:creationId xmlns:a16="http://schemas.microsoft.com/office/drawing/2014/main" id="{4BB6C4F2-A386-824A-3CA6-9F45FF114AF9}"/>
                </a:ext>
              </a:extLst>
            </p:cNvPr>
            <p:cNvSpPr/>
            <p:nvPr/>
          </p:nvSpPr>
          <p:spPr>
            <a:xfrm>
              <a:off x="10022986" y="6227631"/>
              <a:ext cx="837425" cy="3651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Tree>
    <p:extLst>
      <p:ext uri="{BB962C8B-B14F-4D97-AF65-F5344CB8AC3E}">
        <p14:creationId xmlns:p14="http://schemas.microsoft.com/office/powerpoint/2010/main" val="3395446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488811" y="6549156"/>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31</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５</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1</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ページあたりの行数の設定</a:t>
            </a:r>
            <a:endParaRPr kumimoji="1" lang="ja-JP" altLang="en-US" sz="4400" dirty="0"/>
          </a:p>
        </p:txBody>
      </p:sp>
      <p:grpSp>
        <p:nvGrpSpPr>
          <p:cNvPr id="22" name="グループ化 21">
            <a:extLst>
              <a:ext uri="{FF2B5EF4-FFF2-40B4-BE49-F238E27FC236}">
                <a16:creationId xmlns:a16="http://schemas.microsoft.com/office/drawing/2014/main" id="{1917B73C-416E-2111-06F3-77C90EFA46E9}"/>
              </a:ext>
            </a:extLst>
          </p:cNvPr>
          <p:cNvGrpSpPr/>
          <p:nvPr/>
        </p:nvGrpSpPr>
        <p:grpSpPr>
          <a:xfrm>
            <a:off x="0" y="1288084"/>
            <a:ext cx="11164893" cy="5432675"/>
            <a:chOff x="0" y="1288084"/>
            <a:chExt cx="11164893" cy="5432675"/>
          </a:xfrm>
        </p:grpSpPr>
        <p:pic>
          <p:nvPicPr>
            <p:cNvPr id="7" name="図 6">
              <a:extLst>
                <a:ext uri="{FF2B5EF4-FFF2-40B4-BE49-F238E27FC236}">
                  <a16:creationId xmlns:a16="http://schemas.microsoft.com/office/drawing/2014/main" id="{F0CF5F95-21DC-261F-1E5B-694FD0B18EB9}"/>
                </a:ext>
              </a:extLst>
            </p:cNvPr>
            <p:cNvPicPr>
              <a:picLocks noChangeAspect="1"/>
            </p:cNvPicPr>
            <p:nvPr/>
          </p:nvPicPr>
          <p:blipFill rotWithShape="1">
            <a:blip r:embed="rId3"/>
            <a:srcRect l="22063" t="27702" r="53471" b="7314"/>
            <a:stretch/>
          </p:blipFill>
          <p:spPr>
            <a:xfrm>
              <a:off x="7554239" y="1289246"/>
              <a:ext cx="3610654" cy="5394492"/>
            </a:xfrm>
            <a:prstGeom prst="rect">
              <a:avLst/>
            </a:prstGeom>
            <a:ln>
              <a:solidFill>
                <a:schemeClr val="tx1"/>
              </a:solidFill>
            </a:ln>
          </p:spPr>
        </p:pic>
        <p:pic>
          <p:nvPicPr>
            <p:cNvPr id="5" name="コンテンツ プレースホルダー 10">
              <a:extLst>
                <a:ext uri="{FF2B5EF4-FFF2-40B4-BE49-F238E27FC236}">
                  <a16:creationId xmlns:a16="http://schemas.microsoft.com/office/drawing/2014/main" id="{CA608EB4-BAB0-6C1B-6F0F-D1FC0BF6C3E5}"/>
                </a:ext>
              </a:extLst>
            </p:cNvPr>
            <p:cNvPicPr>
              <a:picLocks noChangeAspect="1"/>
            </p:cNvPicPr>
            <p:nvPr/>
          </p:nvPicPr>
          <p:blipFill rotWithShape="1">
            <a:blip r:embed="rId4"/>
            <a:srcRect l="26870" t="32003" r="52781" b="13287"/>
            <a:stretch/>
          </p:blipFill>
          <p:spPr>
            <a:xfrm>
              <a:off x="1023676" y="1288084"/>
              <a:ext cx="3592291" cy="5432675"/>
            </a:xfrm>
            <a:prstGeom prst="rect">
              <a:avLst/>
            </a:prstGeom>
            <a:ln>
              <a:solidFill>
                <a:schemeClr val="tx1"/>
              </a:solidFill>
            </a:ln>
          </p:spPr>
        </p:pic>
        <p:sp>
          <p:nvSpPr>
            <p:cNvPr id="6" name="右中かっこ 5">
              <a:extLst>
                <a:ext uri="{FF2B5EF4-FFF2-40B4-BE49-F238E27FC236}">
                  <a16:creationId xmlns:a16="http://schemas.microsoft.com/office/drawing/2014/main" id="{069EED6D-7700-E8D3-6CEE-C9B292BE4B62}"/>
                </a:ext>
              </a:extLst>
            </p:cNvPr>
            <p:cNvSpPr/>
            <p:nvPr/>
          </p:nvSpPr>
          <p:spPr>
            <a:xfrm rot="10800000">
              <a:off x="977235" y="1551279"/>
              <a:ext cx="209260" cy="4870426"/>
            </a:xfrm>
            <a:prstGeom prst="rightBrace">
              <a:avLst>
                <a:gd name="adj1" fmla="val 0"/>
                <a:gd name="adj2" fmla="val 4944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sp>
          <p:nvSpPr>
            <p:cNvPr id="8" name="テキスト ボックス 7">
              <a:extLst>
                <a:ext uri="{FF2B5EF4-FFF2-40B4-BE49-F238E27FC236}">
                  <a16:creationId xmlns:a16="http://schemas.microsoft.com/office/drawing/2014/main" id="{76DA1469-2C8B-76DF-C5DE-9CB65EB990A1}"/>
                </a:ext>
              </a:extLst>
            </p:cNvPr>
            <p:cNvSpPr txBox="1"/>
            <p:nvPr/>
          </p:nvSpPr>
          <p:spPr>
            <a:xfrm>
              <a:off x="0" y="3868529"/>
              <a:ext cx="1108175" cy="400110"/>
            </a:xfrm>
            <a:prstGeom prst="rect">
              <a:avLst/>
            </a:prstGeom>
            <a:noFill/>
          </p:spPr>
          <p:txBody>
            <a:bodyPr wrap="square" rtlCol="0">
              <a:spAutoFit/>
            </a:bodyPr>
            <a:lstStyle/>
            <a:p>
              <a:r>
                <a:rPr lang="en-US" altLang="ja-JP" sz="2000" b="1" dirty="0">
                  <a:solidFill>
                    <a:srgbClr val="FF0000"/>
                  </a:solidFill>
                  <a:latin typeface="メイリオ" panose="020B0604030504040204" pitchFamily="50" charset="-128"/>
                  <a:ea typeface="メイリオ" panose="020B0604030504040204" pitchFamily="50" charset="-128"/>
                </a:rPr>
                <a:t>20</a:t>
              </a:r>
              <a:r>
                <a:rPr kumimoji="1" lang="ja-JP" altLang="en-US" sz="2000" b="1" dirty="0">
                  <a:solidFill>
                    <a:srgbClr val="FF0000"/>
                  </a:solidFill>
                  <a:latin typeface="メイリオ" panose="020B0604030504040204" pitchFamily="50" charset="-128"/>
                  <a:ea typeface="メイリオ" panose="020B0604030504040204" pitchFamily="50" charset="-128"/>
                </a:rPr>
                <a:t>行</a:t>
              </a:r>
              <a:r>
                <a:rPr kumimoji="1" lang="en-US" altLang="ja-JP" sz="2000" b="1" dirty="0">
                  <a:solidFill>
                    <a:srgbClr val="FF0000"/>
                  </a:solidFill>
                  <a:latin typeface="メイリオ" panose="020B0604030504040204" pitchFamily="50" charset="-128"/>
                  <a:ea typeface="メイリオ" panose="020B0604030504040204" pitchFamily="50" charset="-128"/>
                </a:rPr>
                <a:t>?!</a:t>
              </a:r>
              <a:endParaRPr kumimoji="1" lang="ja-JP" altLang="en-US" sz="2000" b="1" dirty="0">
                <a:solidFill>
                  <a:srgbClr val="FF0000"/>
                </a:solidFill>
                <a:latin typeface="メイリオ" panose="020B0604030504040204" pitchFamily="50" charset="-128"/>
                <a:ea typeface="メイリオ" panose="020B0604030504040204" pitchFamily="50" charset="-128"/>
              </a:endParaRPr>
            </a:p>
          </p:txBody>
        </p:sp>
        <p:sp>
          <p:nvSpPr>
            <p:cNvPr id="10" name="右中かっこ 9">
              <a:extLst>
                <a:ext uri="{FF2B5EF4-FFF2-40B4-BE49-F238E27FC236}">
                  <a16:creationId xmlns:a16="http://schemas.microsoft.com/office/drawing/2014/main" id="{925EA1CE-01DD-E9AC-693C-4B4216D20FF0}"/>
                </a:ext>
              </a:extLst>
            </p:cNvPr>
            <p:cNvSpPr/>
            <p:nvPr/>
          </p:nvSpPr>
          <p:spPr>
            <a:xfrm rot="5400000">
              <a:off x="2714134" y="161875"/>
              <a:ext cx="275606" cy="3273696"/>
            </a:xfrm>
            <a:prstGeom prst="rightBrace">
              <a:avLst>
                <a:gd name="adj1" fmla="val 0"/>
                <a:gd name="adj2" fmla="val 49444"/>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8D25980-8A99-DD65-F76B-2E0C79677DA1}"/>
                </a:ext>
              </a:extLst>
            </p:cNvPr>
            <p:cNvSpPr txBox="1"/>
            <p:nvPr/>
          </p:nvSpPr>
          <p:spPr>
            <a:xfrm>
              <a:off x="2448003" y="1971105"/>
              <a:ext cx="807868" cy="400110"/>
            </a:xfrm>
            <a:prstGeom prst="rect">
              <a:avLst/>
            </a:prstGeom>
            <a:noFill/>
          </p:spPr>
          <p:txBody>
            <a:bodyPr wrap="square" rtlCol="0">
              <a:spAutoFit/>
            </a:bodyPr>
            <a:lstStyle/>
            <a:p>
              <a:r>
                <a:rPr lang="en-US" altLang="ja-JP" sz="2000" dirty="0">
                  <a:latin typeface="メイリオ" panose="020B0604030504040204" pitchFamily="50" charset="-128"/>
                  <a:ea typeface="メイリオ" panose="020B0604030504040204" pitchFamily="50" charset="-128"/>
                </a:rPr>
                <a:t>40</a:t>
              </a:r>
              <a:r>
                <a:rPr lang="ja-JP" altLang="en-US" sz="2000" dirty="0">
                  <a:latin typeface="メイリオ" panose="020B0604030504040204" pitchFamily="50" charset="-128"/>
                  <a:ea typeface="メイリオ" panose="020B0604030504040204" pitchFamily="50" charset="-128"/>
                </a:rPr>
                <a:t>字</a:t>
              </a:r>
              <a:endParaRPr kumimoji="1" lang="ja-JP" altLang="en-US" sz="2000" dirty="0">
                <a:latin typeface="メイリオ" panose="020B0604030504040204" pitchFamily="50" charset="-128"/>
                <a:ea typeface="メイリオ" panose="020B0604030504040204" pitchFamily="50" charset="-128"/>
              </a:endParaRPr>
            </a:p>
          </p:txBody>
        </p:sp>
        <p:cxnSp>
          <p:nvCxnSpPr>
            <p:cNvPr id="12" name="直線矢印コネクタ 11">
              <a:extLst>
                <a:ext uri="{FF2B5EF4-FFF2-40B4-BE49-F238E27FC236}">
                  <a16:creationId xmlns:a16="http://schemas.microsoft.com/office/drawing/2014/main" id="{97BE3940-B19F-301C-7956-E7B523754441}"/>
                </a:ext>
              </a:extLst>
            </p:cNvPr>
            <p:cNvCxnSpPr>
              <a:cxnSpLocks/>
              <a:endCxn id="18" idx="1"/>
            </p:cNvCxnSpPr>
            <p:nvPr/>
          </p:nvCxnSpPr>
          <p:spPr>
            <a:xfrm>
              <a:off x="4615967" y="3974386"/>
              <a:ext cx="2164647" cy="173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右中かっこ 14">
              <a:extLst>
                <a:ext uri="{FF2B5EF4-FFF2-40B4-BE49-F238E27FC236}">
                  <a16:creationId xmlns:a16="http://schemas.microsoft.com/office/drawing/2014/main" id="{103A5165-480D-523D-F2B0-79F772D40A57}"/>
                </a:ext>
              </a:extLst>
            </p:cNvPr>
            <p:cNvSpPr/>
            <p:nvPr/>
          </p:nvSpPr>
          <p:spPr>
            <a:xfrm rot="5400000">
              <a:off x="9284340" y="100709"/>
              <a:ext cx="275606" cy="3273696"/>
            </a:xfrm>
            <a:prstGeom prst="rightBrace">
              <a:avLst>
                <a:gd name="adj1" fmla="val 0"/>
                <a:gd name="adj2" fmla="val 49444"/>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E2A3044-88B1-0CE3-681E-55D45E878C0C}"/>
                </a:ext>
              </a:extLst>
            </p:cNvPr>
            <p:cNvSpPr txBox="1"/>
            <p:nvPr/>
          </p:nvSpPr>
          <p:spPr>
            <a:xfrm>
              <a:off x="9095517" y="1939556"/>
              <a:ext cx="807868" cy="400110"/>
            </a:xfrm>
            <a:prstGeom prst="rect">
              <a:avLst/>
            </a:prstGeom>
            <a:noFill/>
          </p:spPr>
          <p:txBody>
            <a:bodyPr wrap="square" rtlCol="0">
              <a:spAutoFit/>
            </a:bodyPr>
            <a:lstStyle/>
            <a:p>
              <a:r>
                <a:rPr lang="en-US" altLang="ja-JP" sz="2000" dirty="0">
                  <a:latin typeface="メイリオ" panose="020B0604030504040204" pitchFamily="50" charset="-128"/>
                  <a:ea typeface="メイリオ" panose="020B0604030504040204" pitchFamily="50" charset="-128"/>
                </a:rPr>
                <a:t>40</a:t>
              </a:r>
              <a:r>
                <a:rPr lang="ja-JP" altLang="en-US" sz="2000" dirty="0">
                  <a:latin typeface="メイリオ" panose="020B0604030504040204" pitchFamily="50" charset="-128"/>
                  <a:ea typeface="メイリオ" panose="020B0604030504040204" pitchFamily="50" charset="-128"/>
                </a:rPr>
                <a:t>字</a:t>
              </a:r>
              <a:endParaRPr kumimoji="1" lang="ja-JP" altLang="en-US" sz="2000" dirty="0">
                <a:latin typeface="メイリオ" panose="020B0604030504040204" pitchFamily="50" charset="-128"/>
                <a:ea typeface="メイリオ" panose="020B0604030504040204" pitchFamily="50" charset="-128"/>
              </a:endParaRPr>
            </a:p>
          </p:txBody>
        </p:sp>
        <p:sp>
          <p:nvSpPr>
            <p:cNvPr id="17" name="右中かっこ 16">
              <a:extLst>
                <a:ext uri="{FF2B5EF4-FFF2-40B4-BE49-F238E27FC236}">
                  <a16:creationId xmlns:a16="http://schemas.microsoft.com/office/drawing/2014/main" id="{F5413BFA-ECA2-4A90-D3FF-F1E73EBC1BC0}"/>
                </a:ext>
              </a:extLst>
            </p:cNvPr>
            <p:cNvSpPr/>
            <p:nvPr/>
          </p:nvSpPr>
          <p:spPr>
            <a:xfrm rot="10800000">
              <a:off x="7521751" y="1501753"/>
              <a:ext cx="157642" cy="4919951"/>
            </a:xfrm>
            <a:prstGeom prst="rightBrace">
              <a:avLst>
                <a:gd name="adj1" fmla="val 0"/>
                <a:gd name="adj2" fmla="val 4944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sp>
          <p:nvSpPr>
            <p:cNvPr id="18" name="テキスト ボックス 17">
              <a:extLst>
                <a:ext uri="{FF2B5EF4-FFF2-40B4-BE49-F238E27FC236}">
                  <a16:creationId xmlns:a16="http://schemas.microsoft.com/office/drawing/2014/main" id="{685D8302-9915-13E7-ACA8-7DE376075C99}"/>
                </a:ext>
              </a:extLst>
            </p:cNvPr>
            <p:cNvSpPr txBox="1"/>
            <p:nvPr/>
          </p:nvSpPr>
          <p:spPr>
            <a:xfrm>
              <a:off x="6780614" y="3791706"/>
              <a:ext cx="822735" cy="400110"/>
            </a:xfrm>
            <a:prstGeom prst="rect">
              <a:avLst/>
            </a:prstGeom>
            <a:noFill/>
          </p:spPr>
          <p:txBody>
            <a:bodyPr wrap="square" rtlCol="0">
              <a:spAutoFit/>
            </a:bodyPr>
            <a:lstStyle/>
            <a:p>
              <a:r>
                <a:rPr kumimoji="1" lang="en-US" altLang="ja-JP" sz="2000" b="1" dirty="0">
                  <a:solidFill>
                    <a:srgbClr val="FF0000"/>
                  </a:solidFill>
                  <a:latin typeface="メイリオ" panose="020B0604030504040204" pitchFamily="50" charset="-128"/>
                  <a:ea typeface="メイリオ" panose="020B0604030504040204" pitchFamily="50" charset="-128"/>
                </a:rPr>
                <a:t>40</a:t>
              </a:r>
              <a:r>
                <a:rPr kumimoji="1" lang="ja-JP" altLang="en-US" sz="2000" b="1" dirty="0">
                  <a:solidFill>
                    <a:srgbClr val="FF0000"/>
                  </a:solidFill>
                  <a:latin typeface="メイリオ" panose="020B0604030504040204" pitchFamily="50" charset="-128"/>
                  <a:ea typeface="メイリオ" panose="020B0604030504040204" pitchFamily="50" charset="-128"/>
                </a:rPr>
                <a:t>行</a:t>
              </a:r>
            </a:p>
          </p:txBody>
        </p:sp>
        <p:sp>
          <p:nvSpPr>
            <p:cNvPr id="19" name="スマイル 18">
              <a:extLst>
                <a:ext uri="{FF2B5EF4-FFF2-40B4-BE49-F238E27FC236}">
                  <a16:creationId xmlns:a16="http://schemas.microsoft.com/office/drawing/2014/main" id="{0FFFCA48-88A1-0E9A-5214-56AB14CE2EEF}"/>
                </a:ext>
              </a:extLst>
            </p:cNvPr>
            <p:cNvSpPr/>
            <p:nvPr/>
          </p:nvSpPr>
          <p:spPr>
            <a:xfrm>
              <a:off x="2374306" y="4484115"/>
              <a:ext cx="1061028" cy="1021685"/>
            </a:xfrm>
            <a:prstGeom prst="smileyFace">
              <a:avLst>
                <a:gd name="adj" fmla="val 4653"/>
              </a:avLst>
            </a:prstGeom>
            <a:solidFill>
              <a:schemeClr val="accent2"/>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0" name="吹き出し: 角を丸めた四角形 19">
              <a:extLst>
                <a:ext uri="{FF2B5EF4-FFF2-40B4-BE49-F238E27FC236}">
                  <a16:creationId xmlns:a16="http://schemas.microsoft.com/office/drawing/2014/main" id="{2F097E9E-2157-117E-4E27-F8AE5EDABD2E}"/>
                </a:ext>
              </a:extLst>
            </p:cNvPr>
            <p:cNvSpPr/>
            <p:nvPr/>
          </p:nvSpPr>
          <p:spPr>
            <a:xfrm>
              <a:off x="3972048" y="4816078"/>
              <a:ext cx="5516763" cy="753838"/>
            </a:xfrm>
            <a:prstGeom prst="wedgeRoundRectCallout">
              <a:avLst>
                <a:gd name="adj1" fmla="val -57660"/>
                <a:gd name="adj2" fmla="val -24230"/>
                <a:gd name="adj3" fmla="val 16667"/>
              </a:avLst>
            </a:prstGeom>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marL="0" indent="0" algn="ctr">
                <a:buNone/>
              </a:pPr>
              <a:r>
                <a:rPr lang="en-US" altLang="ja-JP" sz="2400" b="1" dirty="0">
                  <a:solidFill>
                    <a:schemeClr val="accent2"/>
                  </a:solidFill>
                  <a:latin typeface="メイリオ" panose="020B0604030504040204" pitchFamily="50" charset="-128"/>
                  <a:ea typeface="メイリオ" panose="020B0604030504040204" pitchFamily="50" charset="-128"/>
                </a:rPr>
                <a:t>1</a:t>
              </a:r>
              <a:r>
                <a:rPr lang="ja-JP" altLang="en-US" sz="2400" b="1" dirty="0">
                  <a:solidFill>
                    <a:schemeClr val="accent2"/>
                  </a:solidFill>
                  <a:latin typeface="メイリオ" panose="020B0604030504040204" pitchFamily="50" charset="-128"/>
                  <a:ea typeface="メイリオ" panose="020B0604030504040204" pitchFamily="50" charset="-128"/>
                </a:rPr>
                <a:t>ページあたり</a:t>
              </a:r>
              <a:r>
                <a:rPr lang="en-US" altLang="ja-JP" sz="2400" b="1" dirty="0">
                  <a:solidFill>
                    <a:schemeClr val="accent2"/>
                  </a:solidFill>
                  <a:latin typeface="メイリオ" panose="020B0604030504040204" pitchFamily="50" charset="-128"/>
                  <a:ea typeface="メイリオ" panose="020B0604030504040204" pitchFamily="50" charset="-128"/>
                </a:rPr>
                <a:t>40</a:t>
              </a:r>
              <a:r>
                <a:rPr lang="ja-JP" altLang="en-US" sz="2400" b="1" dirty="0">
                  <a:solidFill>
                    <a:schemeClr val="accent2"/>
                  </a:solidFill>
                  <a:latin typeface="メイリオ" panose="020B0604030504040204" pitchFamily="50" charset="-128"/>
                  <a:ea typeface="メイリオ" panose="020B0604030504040204" pitchFamily="50" charset="-128"/>
                </a:rPr>
                <a:t>字</a:t>
              </a:r>
              <a:r>
                <a:rPr lang="en-US" altLang="ja-JP" sz="2400" b="1" dirty="0">
                  <a:solidFill>
                    <a:schemeClr val="accent2"/>
                  </a:solidFill>
                  <a:latin typeface="メイリオ" panose="020B0604030504040204" pitchFamily="50" charset="-128"/>
                  <a:ea typeface="メイリオ" panose="020B0604030504040204" pitchFamily="50" charset="-128"/>
                </a:rPr>
                <a:t>×40</a:t>
              </a:r>
              <a:r>
                <a:rPr lang="ja-JP" altLang="en-US" sz="2400" b="1" dirty="0">
                  <a:solidFill>
                    <a:schemeClr val="accent2"/>
                  </a:solidFill>
                  <a:latin typeface="メイリオ" panose="020B0604030504040204" pitchFamily="50" charset="-128"/>
                  <a:ea typeface="メイリオ" panose="020B0604030504040204" pitchFamily="50" charset="-128"/>
                </a:rPr>
                <a:t>行にできた！</a:t>
              </a:r>
              <a:endParaRPr lang="en-US" altLang="ja-JP" sz="2400" b="1" dirty="0">
                <a:solidFill>
                  <a:schemeClr val="accent2"/>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4276640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572756" y="1557496"/>
            <a:ext cx="10781044" cy="4981416"/>
          </a:xfrm>
        </p:spPr>
        <p:txBody>
          <a:bodyPr>
            <a:normAutofit/>
          </a:bodyPr>
          <a:lstStyle/>
          <a:p>
            <a:pPr>
              <a:buFont typeface="Wingdings" panose="05000000000000000000" pitchFamily="2" charset="2"/>
              <a:buChar char="Ø"/>
            </a:pPr>
            <a:endParaRPr lang="en-US" altLang="ja-JP" sz="2800" dirty="0">
              <a:latin typeface="メイリオ" panose="020B0604030504040204" pitchFamily="50" charset="-128"/>
              <a:ea typeface="メイリオ" panose="020B0604030504040204" pitchFamily="50" charset="-128"/>
            </a:endParaRPr>
          </a:p>
          <a:p>
            <a:pPr>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rPr>
              <a:t>見出しを指定することで目次は自動で作成できる</a:t>
            </a:r>
            <a:endParaRPr kumimoji="1" lang="en-US" altLang="ja-JP" dirty="0">
              <a:latin typeface="メイリオ" panose="020B0604030504040204" pitchFamily="50" charset="-128"/>
              <a:ea typeface="メイリオ" panose="020B0604030504040204" pitchFamily="50" charset="-128"/>
            </a:endParaRPr>
          </a:p>
          <a:p>
            <a:pPr>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rPr>
              <a:t>脚注も自動で作成できる</a:t>
            </a:r>
            <a:endParaRPr lang="en-US" altLang="ja-JP" dirty="0">
              <a:latin typeface="メイリオ" panose="020B0604030504040204" pitchFamily="50" charset="-128"/>
              <a:ea typeface="メイリオ" panose="020B0604030504040204" pitchFamily="50" charset="-128"/>
            </a:endParaRPr>
          </a:p>
          <a:p>
            <a:pPr>
              <a:buFont typeface="Wingdings" panose="05000000000000000000" pitchFamily="2" charset="2"/>
              <a:buChar char="Ø"/>
            </a:pP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ページあたりの行数の指定には少し工夫が必要</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lang="ja-JP" altLang="en-US" b="1" dirty="0">
                <a:solidFill>
                  <a:schemeClr val="accent1"/>
                </a:solidFill>
                <a:latin typeface="メイリオ" panose="020B0604030504040204" pitchFamily="50" charset="-128"/>
                <a:ea typeface="メイリオ" panose="020B0604030504040204" pitchFamily="50" charset="-128"/>
              </a:rPr>
              <a:t>⇒ </a:t>
            </a:r>
            <a:r>
              <a:rPr lang="ja-JP" altLang="en-US" b="1" u="sng" dirty="0">
                <a:solidFill>
                  <a:schemeClr val="accent1"/>
                </a:solidFill>
                <a:latin typeface="メイリオ" panose="020B0604030504040204" pitchFamily="50" charset="-128"/>
                <a:ea typeface="メイリオ" panose="020B0604030504040204" pitchFamily="50" charset="-128"/>
              </a:rPr>
              <a:t>レポート・論文作成の時短につながり内容に集中できる！</a:t>
            </a:r>
            <a:endParaRPr lang="en-US" altLang="ja-JP" b="1" u="sng" dirty="0">
              <a:solidFill>
                <a:schemeClr val="accent1"/>
              </a:solidFill>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32</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ja-JP" altLang="en-US" sz="4400" b="1" dirty="0">
                <a:solidFill>
                  <a:srgbClr val="5B9BD5"/>
                </a:solidFill>
                <a:latin typeface="メイリオ" panose="020B0604030504040204" pitchFamily="50" charset="-128"/>
                <a:ea typeface="メイリオ" panose="020B0604030504040204" pitchFamily="50" charset="-128"/>
                <a:cs typeface="+mj-cs"/>
              </a:rPr>
              <a:t>６</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まとめ</a:t>
            </a:r>
            <a:endParaRPr kumimoji="1" lang="ja-JP" altLang="en-US" dirty="0"/>
          </a:p>
        </p:txBody>
      </p:sp>
      <p:grpSp>
        <p:nvGrpSpPr>
          <p:cNvPr id="6" name="グループ化 5">
            <a:extLst>
              <a:ext uri="{FF2B5EF4-FFF2-40B4-BE49-F238E27FC236}">
                <a16:creationId xmlns:a16="http://schemas.microsoft.com/office/drawing/2014/main" id="{2CF7652A-154C-6E38-2A77-97F603BD1164}"/>
              </a:ext>
            </a:extLst>
          </p:cNvPr>
          <p:cNvGrpSpPr/>
          <p:nvPr/>
        </p:nvGrpSpPr>
        <p:grpSpPr>
          <a:xfrm>
            <a:off x="1371688" y="4574256"/>
            <a:ext cx="9448624" cy="1444214"/>
            <a:chOff x="982639" y="4574256"/>
            <a:chExt cx="9448624" cy="1444214"/>
          </a:xfrm>
        </p:grpSpPr>
        <p:sp>
          <p:nvSpPr>
            <p:cNvPr id="2" name="スマイル 1">
              <a:extLst>
                <a:ext uri="{FF2B5EF4-FFF2-40B4-BE49-F238E27FC236}">
                  <a16:creationId xmlns:a16="http://schemas.microsoft.com/office/drawing/2014/main" id="{D32A6D8C-9AF5-4C33-1AF4-3E52617E16BF}"/>
                </a:ext>
              </a:extLst>
            </p:cNvPr>
            <p:cNvSpPr/>
            <p:nvPr/>
          </p:nvSpPr>
          <p:spPr>
            <a:xfrm>
              <a:off x="982639" y="4578397"/>
              <a:ext cx="1307799" cy="1218721"/>
            </a:xfrm>
            <a:prstGeom prst="smileyFace">
              <a:avLst>
                <a:gd name="adj" fmla="val 4653"/>
              </a:avLst>
            </a:prstGeom>
            <a:solidFill>
              <a:schemeClr val="accent2"/>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5" name="吹き出し: 角を丸めた四角形 4">
              <a:extLst>
                <a:ext uri="{FF2B5EF4-FFF2-40B4-BE49-F238E27FC236}">
                  <a16:creationId xmlns:a16="http://schemas.microsoft.com/office/drawing/2014/main" id="{6CA13D9A-2532-280C-AD68-DB02BF93CDD5}"/>
                </a:ext>
              </a:extLst>
            </p:cNvPr>
            <p:cNvSpPr/>
            <p:nvPr/>
          </p:nvSpPr>
          <p:spPr>
            <a:xfrm>
              <a:off x="3061819" y="4574256"/>
              <a:ext cx="7369444" cy="1444214"/>
            </a:xfrm>
            <a:prstGeom prst="wedgeRoundRectCallout">
              <a:avLst>
                <a:gd name="adj1" fmla="val -58482"/>
                <a:gd name="adj2" fmla="val -14427"/>
                <a:gd name="adj3" fmla="val 16667"/>
              </a:avLst>
            </a:prstGeom>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marL="0" indent="0" algn="ctr">
                <a:buNone/>
              </a:pPr>
              <a:r>
                <a:rPr lang="ja-JP" altLang="en-US" sz="2400" b="1" dirty="0">
                  <a:solidFill>
                    <a:schemeClr val="accent2"/>
                  </a:solidFill>
                  <a:latin typeface="メイリオ" panose="020B0604030504040204" pitchFamily="50" charset="-128"/>
                  <a:ea typeface="メイリオ" panose="020B0604030504040204" pitchFamily="50" charset="-128"/>
                </a:rPr>
                <a:t>他にもショートカットキーや</a:t>
              </a:r>
              <a:endParaRPr lang="en-US" altLang="ja-JP" sz="2400" b="1" dirty="0">
                <a:solidFill>
                  <a:schemeClr val="accent2"/>
                </a:solidFill>
                <a:latin typeface="メイリオ" panose="020B0604030504040204" pitchFamily="50" charset="-128"/>
                <a:ea typeface="メイリオ" panose="020B0604030504040204" pitchFamily="50" charset="-128"/>
              </a:endParaRPr>
            </a:p>
            <a:p>
              <a:pPr marL="0" indent="0" algn="ctr">
                <a:buNone/>
              </a:pPr>
              <a:r>
                <a:rPr lang="en-US" altLang="ja-JP" sz="2400" b="1" dirty="0">
                  <a:solidFill>
                    <a:schemeClr val="accent2"/>
                  </a:solidFill>
                  <a:latin typeface="メイリオ" panose="020B0604030504040204" pitchFamily="50" charset="-128"/>
                  <a:ea typeface="メイリオ" panose="020B0604030504040204" pitchFamily="50" charset="-128"/>
                </a:rPr>
                <a:t>Microsoft Office</a:t>
              </a:r>
              <a:r>
                <a:rPr lang="ja-JP" altLang="en-US" sz="2400" b="1" dirty="0">
                  <a:solidFill>
                    <a:schemeClr val="accent2"/>
                  </a:solidFill>
                  <a:latin typeface="メイリオ" panose="020B0604030504040204" pitchFamily="50" charset="-128"/>
                  <a:ea typeface="メイリオ" panose="020B0604030504040204" pitchFamily="50" charset="-128"/>
                </a:rPr>
                <a:t>の便利な機能は</a:t>
              </a:r>
              <a:endParaRPr lang="en-US" altLang="ja-JP" sz="2400" b="1" dirty="0">
                <a:solidFill>
                  <a:schemeClr val="accent2"/>
                </a:solidFill>
                <a:latin typeface="メイリオ" panose="020B0604030504040204" pitchFamily="50" charset="-128"/>
                <a:ea typeface="メイリオ" panose="020B0604030504040204" pitchFamily="50" charset="-128"/>
              </a:endParaRPr>
            </a:p>
            <a:p>
              <a:pPr marL="0" indent="0" algn="ctr">
                <a:buNone/>
              </a:pPr>
              <a:r>
                <a:rPr lang="ja-JP" altLang="en-US" sz="2400" b="1" dirty="0">
                  <a:solidFill>
                    <a:schemeClr val="accent2"/>
                  </a:solidFill>
                  <a:latin typeface="メイリオ" panose="020B0604030504040204" pitchFamily="50" charset="-128"/>
                  <a:ea typeface="メイリオ" panose="020B0604030504040204" pitchFamily="50" charset="-128"/>
                </a:rPr>
                <a:t>早めに覚えておくとよいのではないでしょうか</a:t>
              </a:r>
            </a:p>
          </p:txBody>
        </p:sp>
      </p:grpSp>
    </p:spTree>
    <p:extLst>
      <p:ext uri="{BB962C8B-B14F-4D97-AF65-F5344CB8AC3E}">
        <p14:creationId xmlns:p14="http://schemas.microsoft.com/office/powerpoint/2010/main" val="2296305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11746A4A-A36C-FAD9-3A7D-113B623365E1}"/>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1. </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本資料の対象</a:t>
            </a:r>
            <a:endParaRPr kumimoji="1" lang="ja-JP" altLang="en-US" dirty="0"/>
          </a:p>
        </p:txBody>
      </p:sp>
      <p:sp>
        <p:nvSpPr>
          <p:cNvPr id="3" name="コンテンツ プレースホルダー 2">
            <a:extLst>
              <a:ext uri="{FF2B5EF4-FFF2-40B4-BE49-F238E27FC236}">
                <a16:creationId xmlns:a16="http://schemas.microsoft.com/office/drawing/2014/main" id="{267BC2A1-9735-4A8D-A2D8-664ABC00828B}"/>
              </a:ext>
            </a:extLst>
          </p:cNvPr>
          <p:cNvSpPr>
            <a:spLocks noGrp="1"/>
          </p:cNvSpPr>
          <p:nvPr>
            <p:ph idx="1"/>
          </p:nvPr>
        </p:nvSpPr>
        <p:spPr>
          <a:xfrm>
            <a:off x="424143" y="1611572"/>
            <a:ext cx="11525460" cy="5044261"/>
          </a:xfrm>
        </p:spPr>
        <p:txBody>
          <a:bodyPr>
            <a:normAutofit/>
          </a:bodyPr>
          <a:lstStyle/>
          <a:p>
            <a:pPr>
              <a:buFont typeface="Wingdings" panose="05000000000000000000" pitchFamily="2" charset="2"/>
              <a:buChar char="n"/>
            </a:pPr>
            <a:r>
              <a:rPr lang="en-US" altLang="ja-JP" sz="3200" b="1" dirty="0">
                <a:solidFill>
                  <a:schemeClr val="accent1"/>
                </a:solidFill>
                <a:latin typeface="メイリオ" panose="020B0604030504040204" pitchFamily="50" charset="-128"/>
                <a:ea typeface="メイリオ" panose="020B0604030504040204" pitchFamily="50" charset="-128"/>
              </a:rPr>
              <a:t>Windows</a:t>
            </a:r>
            <a:r>
              <a:rPr lang="ja-JP" altLang="en-US" sz="3200" b="1" dirty="0">
                <a:solidFill>
                  <a:schemeClr val="accent1"/>
                </a:solidFill>
                <a:latin typeface="メイリオ" panose="020B0604030504040204" pitchFamily="50" charset="-128"/>
                <a:ea typeface="メイリオ" panose="020B0604030504040204" pitchFamily="50" charset="-128"/>
              </a:rPr>
              <a:t>のバージョン確認方法</a:t>
            </a:r>
            <a:endParaRPr lang="en-US" altLang="ja-JP" sz="3200" b="1" dirty="0">
              <a:solidFill>
                <a:schemeClr val="accent1"/>
              </a:solidFill>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「スタート」→「設定」→</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「システム」→「バージョン情報」</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sz="1800" dirty="0">
              <a:solidFill>
                <a:schemeClr val="accent4">
                  <a:lumMod val="75000"/>
                </a:schemeClr>
              </a:solidFill>
              <a:latin typeface="メイリオ" panose="020B0604030504040204" pitchFamily="50" charset="-128"/>
              <a:ea typeface="メイリオ" panose="020B0604030504040204" pitchFamily="50" charset="-128"/>
            </a:endParaRPr>
          </a:p>
          <a:p>
            <a:pPr marL="0" indent="0">
              <a:buNone/>
            </a:pPr>
            <a:endParaRPr lang="en-US" altLang="ja-JP" sz="1800" dirty="0">
              <a:solidFill>
                <a:schemeClr val="accent4">
                  <a:lumMod val="75000"/>
                </a:schemeClr>
              </a:solidFill>
              <a:latin typeface="メイリオ" panose="020B0604030504040204" pitchFamily="50" charset="-128"/>
              <a:ea typeface="メイリオ" panose="020B0604030504040204" pitchFamily="50" charset="-128"/>
            </a:endParaRPr>
          </a:p>
          <a:p>
            <a:pPr>
              <a:buFont typeface="Wingdings" panose="05000000000000000000" pitchFamily="2" charset="2"/>
              <a:buChar char="n"/>
            </a:pPr>
            <a:r>
              <a:rPr lang="en-US" altLang="ja-JP" sz="3200" b="1" dirty="0">
                <a:solidFill>
                  <a:schemeClr val="accent1"/>
                </a:solidFill>
                <a:latin typeface="メイリオ" panose="020B0604030504040204" pitchFamily="50" charset="-128"/>
                <a:ea typeface="メイリオ" panose="020B0604030504040204" pitchFamily="50" charset="-128"/>
              </a:rPr>
              <a:t>Microsoft Word</a:t>
            </a:r>
            <a:r>
              <a:rPr lang="ja-JP" altLang="en-US" sz="3200" b="1" dirty="0">
                <a:solidFill>
                  <a:schemeClr val="accent1"/>
                </a:solidFill>
                <a:latin typeface="メイリオ" panose="020B0604030504040204" pitchFamily="50" charset="-128"/>
                <a:ea typeface="メイリオ" panose="020B0604030504040204" pitchFamily="50" charset="-128"/>
              </a:rPr>
              <a:t>のバージョン確認方法</a:t>
            </a:r>
            <a:endParaRPr lang="en-US" altLang="ja-JP" sz="3200" b="1" dirty="0">
              <a:solidFill>
                <a:schemeClr val="accent1"/>
              </a:solidFill>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Microsoft Word</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→「ファイル」→「アカウント」</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sz="3200" dirty="0">
              <a:latin typeface="メイリオ" panose="020B0604030504040204" pitchFamily="50" charset="-128"/>
              <a:ea typeface="メイリオ" panose="020B0604030504040204" pitchFamily="50" charset="-128"/>
            </a:endParaRPr>
          </a:p>
          <a:p>
            <a:pPr marL="0" indent="0">
              <a:buNone/>
            </a:pPr>
            <a:endParaRPr lang="en-US" altLang="ja-JP" sz="32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302B0176-AC00-4413-B1CF-F6E6CB403AFF}"/>
              </a:ext>
            </a:extLst>
          </p:cNvPr>
          <p:cNvSpPr>
            <a:spLocks noGrp="1"/>
          </p:cNvSpPr>
          <p:nvPr>
            <p:ph type="sldNum" sz="quarter" idx="12"/>
          </p:nvPr>
        </p:nvSpPr>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4</a:t>
            </a:fld>
            <a:endParaRPr kumimoji="1" lang="ja-JP" altLang="en-US">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38AA2072-0721-8BE2-42D0-A63BA4082F67}"/>
              </a:ext>
            </a:extLst>
          </p:cNvPr>
          <p:cNvGrpSpPr/>
          <p:nvPr/>
        </p:nvGrpSpPr>
        <p:grpSpPr>
          <a:xfrm>
            <a:off x="7529402" y="1543781"/>
            <a:ext cx="3669331" cy="1971776"/>
            <a:chOff x="7529402" y="1543781"/>
            <a:chExt cx="3669331" cy="1971776"/>
          </a:xfrm>
        </p:grpSpPr>
        <p:pic>
          <p:nvPicPr>
            <p:cNvPr id="5" name="図 4">
              <a:extLst>
                <a:ext uri="{FF2B5EF4-FFF2-40B4-BE49-F238E27FC236}">
                  <a16:creationId xmlns:a16="http://schemas.microsoft.com/office/drawing/2014/main" id="{21E27A37-F60D-B2EA-918F-2F5C97A34ABB}"/>
                </a:ext>
              </a:extLst>
            </p:cNvPr>
            <p:cNvPicPr>
              <a:picLocks noChangeAspect="1"/>
            </p:cNvPicPr>
            <p:nvPr/>
          </p:nvPicPr>
          <p:blipFill rotWithShape="1">
            <a:blip r:embed="rId3">
              <a:extLst>
                <a:ext uri="{28A0092B-C50C-407E-A947-70E740481C1C}">
                  <a14:useLocalDpi xmlns:a14="http://schemas.microsoft.com/office/drawing/2010/main" val="0"/>
                </a:ext>
              </a:extLst>
            </a:blip>
            <a:srcRect l="21481" t="75551" r="58058" b="4117"/>
            <a:stretch/>
          </p:blipFill>
          <p:spPr>
            <a:xfrm>
              <a:off x="7529402" y="1543781"/>
              <a:ext cx="3669331" cy="1971776"/>
            </a:xfrm>
            <a:prstGeom prst="rect">
              <a:avLst/>
            </a:prstGeom>
            <a:ln>
              <a:solidFill>
                <a:schemeClr val="tx2"/>
              </a:solidFill>
            </a:ln>
          </p:spPr>
        </p:pic>
        <p:sp>
          <p:nvSpPr>
            <p:cNvPr id="6" name="四角形: 角を丸くする 5">
              <a:extLst>
                <a:ext uri="{FF2B5EF4-FFF2-40B4-BE49-F238E27FC236}">
                  <a16:creationId xmlns:a16="http://schemas.microsoft.com/office/drawing/2014/main" id="{3E77C1F7-9D41-EB92-50A4-779759E79387}"/>
                </a:ext>
              </a:extLst>
            </p:cNvPr>
            <p:cNvSpPr/>
            <p:nvPr/>
          </p:nvSpPr>
          <p:spPr>
            <a:xfrm>
              <a:off x="9019711" y="2262870"/>
              <a:ext cx="1562471" cy="25838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a:extLst>
              <a:ext uri="{FF2B5EF4-FFF2-40B4-BE49-F238E27FC236}">
                <a16:creationId xmlns:a16="http://schemas.microsoft.com/office/drawing/2014/main" id="{145B3945-24EF-0C30-2441-422EB551F431}"/>
              </a:ext>
            </a:extLst>
          </p:cNvPr>
          <p:cNvGrpSpPr/>
          <p:nvPr/>
        </p:nvGrpSpPr>
        <p:grpSpPr>
          <a:xfrm>
            <a:off x="7656886" y="4480807"/>
            <a:ext cx="3236015" cy="1939353"/>
            <a:chOff x="7656886" y="4480807"/>
            <a:chExt cx="3236015" cy="1939353"/>
          </a:xfrm>
        </p:grpSpPr>
        <p:pic>
          <p:nvPicPr>
            <p:cNvPr id="9" name="図 8">
              <a:extLst>
                <a:ext uri="{FF2B5EF4-FFF2-40B4-BE49-F238E27FC236}">
                  <a16:creationId xmlns:a16="http://schemas.microsoft.com/office/drawing/2014/main" id="{1C53C7F1-E2E3-8C00-9654-D37DA64BA7A1}"/>
                </a:ext>
              </a:extLst>
            </p:cNvPr>
            <p:cNvPicPr>
              <a:picLocks noChangeAspect="1"/>
            </p:cNvPicPr>
            <p:nvPr/>
          </p:nvPicPr>
          <p:blipFill rotWithShape="1">
            <a:blip r:embed="rId4">
              <a:extLst>
                <a:ext uri="{28A0092B-C50C-407E-A947-70E740481C1C}">
                  <a14:useLocalDpi xmlns:a14="http://schemas.microsoft.com/office/drawing/2010/main" val="0"/>
                </a:ext>
              </a:extLst>
            </a:blip>
            <a:srcRect l="40194" t="11590" r="40291" b="65249"/>
            <a:stretch/>
          </p:blipFill>
          <p:spPr>
            <a:xfrm>
              <a:off x="7656886" y="4480807"/>
              <a:ext cx="3236015" cy="1939353"/>
            </a:xfrm>
            <a:prstGeom prst="rect">
              <a:avLst/>
            </a:prstGeom>
            <a:ln>
              <a:solidFill>
                <a:schemeClr val="tx2"/>
              </a:solidFill>
            </a:ln>
          </p:spPr>
        </p:pic>
        <p:sp>
          <p:nvSpPr>
            <p:cNvPr id="10" name="四角形: 角を丸くする 9">
              <a:extLst>
                <a:ext uri="{FF2B5EF4-FFF2-40B4-BE49-F238E27FC236}">
                  <a16:creationId xmlns:a16="http://schemas.microsoft.com/office/drawing/2014/main" id="{CF9D4A84-98AD-112F-70C4-56932342A81B}"/>
                </a:ext>
              </a:extLst>
            </p:cNvPr>
            <p:cNvSpPr/>
            <p:nvPr/>
          </p:nvSpPr>
          <p:spPr>
            <a:xfrm>
              <a:off x="7774392" y="6066267"/>
              <a:ext cx="3011977" cy="27635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732232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572756" y="1557496"/>
            <a:ext cx="10781044" cy="4981416"/>
          </a:xfrm>
        </p:spPr>
        <p:txBody>
          <a:bodyPr>
            <a:normAutofit/>
          </a:bodyPr>
          <a:lstStyle/>
          <a:p>
            <a:pPr>
              <a:buFont typeface="Wingdings" panose="05000000000000000000" pitchFamily="2" charset="2"/>
              <a:buChar char="n"/>
            </a:pPr>
            <a:r>
              <a:rPr kumimoji="1" lang="ja-JP" altLang="en-US" sz="3200" b="1" dirty="0">
                <a:solidFill>
                  <a:schemeClr val="accent1"/>
                </a:solidFill>
                <a:latin typeface="メイリオ" panose="020B0604030504040204" pitchFamily="50" charset="-128"/>
                <a:ea typeface="メイリオ" panose="020B0604030504040204" pitchFamily="50" charset="-128"/>
              </a:rPr>
              <a:t>見出しを指定するメリット</a:t>
            </a:r>
            <a:endParaRPr kumimoji="1" lang="en-US" altLang="ja-JP" b="1"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「見出し」機能を使用することで、以下のことが可能に！</a:t>
            </a:r>
            <a:endParaRPr kumimoji="1" lang="en-US" altLang="ja-JP" dirty="0">
              <a:latin typeface="メイリオ" panose="020B0604030504040204" pitchFamily="50" charset="-128"/>
              <a:ea typeface="メイリオ" panose="020B0604030504040204" pitchFamily="50" charset="-128"/>
            </a:endParaRPr>
          </a:p>
          <a:p>
            <a:pPr lvl="1"/>
            <a:r>
              <a:rPr lang="ja-JP" altLang="en-US" sz="2800" dirty="0">
                <a:latin typeface="メイリオ" panose="020B0604030504040204" pitchFamily="50" charset="-128"/>
                <a:ea typeface="メイリオ" panose="020B0604030504040204" pitchFamily="50" charset="-128"/>
              </a:rPr>
              <a:t>章や節のタイトルの書体の統一</a:t>
            </a:r>
            <a:endParaRPr lang="en-US" altLang="ja-JP" sz="2800" dirty="0">
              <a:latin typeface="メイリオ" panose="020B0604030504040204" pitchFamily="50" charset="-128"/>
              <a:ea typeface="メイリオ" panose="020B0604030504040204" pitchFamily="50" charset="-128"/>
            </a:endParaRPr>
          </a:p>
          <a:p>
            <a:pPr lvl="1"/>
            <a:r>
              <a:rPr kumimoji="1" lang="ja-JP" altLang="en-US" sz="2800" dirty="0">
                <a:latin typeface="メイリオ" panose="020B0604030504040204" pitchFamily="50" charset="-128"/>
                <a:ea typeface="メイリオ" panose="020B0604030504040204" pitchFamily="50" charset="-128"/>
              </a:rPr>
              <a:t>ナビゲーションウィンドウの使用</a:t>
            </a:r>
            <a:endParaRPr kumimoji="1" lang="en-US" altLang="ja-JP" sz="2800" dirty="0">
              <a:latin typeface="メイリオ" panose="020B0604030504040204" pitchFamily="50" charset="-128"/>
              <a:ea typeface="メイリオ" panose="020B0604030504040204" pitchFamily="50" charset="-128"/>
            </a:endParaRPr>
          </a:p>
          <a:p>
            <a:pPr lvl="1"/>
            <a:r>
              <a:rPr lang="ja-JP" altLang="en-US" sz="2800" dirty="0">
                <a:latin typeface="メイリオ" panose="020B0604030504040204" pitchFamily="50" charset="-128"/>
                <a:ea typeface="メイリオ" panose="020B0604030504040204" pitchFamily="50" charset="-128"/>
              </a:rPr>
              <a:t>目次の自動作成　</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など</a:t>
            </a:r>
            <a:endParaRPr lang="en-US" altLang="ja-JP" sz="2800" dirty="0">
              <a:latin typeface="メイリオ" panose="020B0604030504040204" pitchFamily="50" charset="-128"/>
              <a:ea typeface="メイリオ" panose="020B0604030504040204" pitchFamily="50" charset="-128"/>
            </a:endParaRPr>
          </a:p>
          <a:p>
            <a:pPr marL="457200" lvl="1" indent="0">
              <a:buNone/>
            </a:pPr>
            <a:endParaRPr lang="en-US" altLang="ja-JP" sz="1400" dirty="0">
              <a:latin typeface="メイリオ" panose="020B0604030504040204" pitchFamily="50" charset="-128"/>
              <a:ea typeface="メイリオ" panose="020B0604030504040204" pitchFamily="50" charset="-128"/>
            </a:endParaRPr>
          </a:p>
          <a:p>
            <a:pPr>
              <a:buFont typeface="Wingdings" panose="05000000000000000000" pitchFamily="2" charset="2"/>
              <a:buChar char="n"/>
            </a:pPr>
            <a:r>
              <a:rPr lang="ja-JP" altLang="en-US" b="1" dirty="0">
                <a:solidFill>
                  <a:schemeClr val="accent1"/>
                </a:solidFill>
                <a:latin typeface="メイリオ" panose="020B0604030504040204" pitchFamily="50" charset="-128"/>
                <a:ea typeface="メイリオ" panose="020B0604030504040204" pitchFamily="50" charset="-128"/>
              </a:rPr>
              <a:t>「ホーム」タブの「スタイル」欄を使用</a:t>
            </a:r>
            <a:endParaRPr kumimoji="1" lang="en-US" altLang="ja-JP" b="1"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5</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ltLang="ja-JP" sz="4400" b="1" dirty="0">
                <a:solidFill>
                  <a:srgbClr val="5B9BD5"/>
                </a:solidFill>
                <a:latin typeface="メイリオ" panose="020B0604030504040204" pitchFamily="50" charset="-128"/>
                <a:ea typeface="メイリオ" panose="020B0604030504040204" pitchFamily="50" charset="-128"/>
                <a:cs typeface="+mj-cs"/>
              </a:rPr>
              <a:t>2</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見出しの指定</a:t>
            </a:r>
            <a:endParaRPr kumimoji="1" lang="ja-JP" altLang="en-US" dirty="0"/>
          </a:p>
        </p:txBody>
      </p:sp>
      <p:grpSp>
        <p:nvGrpSpPr>
          <p:cNvPr id="10" name="グループ化 9">
            <a:extLst>
              <a:ext uri="{FF2B5EF4-FFF2-40B4-BE49-F238E27FC236}">
                <a16:creationId xmlns:a16="http://schemas.microsoft.com/office/drawing/2014/main" id="{C993D739-7BCC-790C-F476-AABB1BF6664B}"/>
              </a:ext>
            </a:extLst>
          </p:cNvPr>
          <p:cNvGrpSpPr/>
          <p:nvPr/>
        </p:nvGrpSpPr>
        <p:grpSpPr>
          <a:xfrm>
            <a:off x="2056756" y="2988085"/>
            <a:ext cx="9110612" cy="3360567"/>
            <a:chOff x="2039001" y="2813220"/>
            <a:chExt cx="9110612" cy="3360567"/>
          </a:xfrm>
        </p:grpSpPr>
        <p:pic>
          <p:nvPicPr>
            <p:cNvPr id="5" name="図 4">
              <a:extLst>
                <a:ext uri="{FF2B5EF4-FFF2-40B4-BE49-F238E27FC236}">
                  <a16:creationId xmlns:a16="http://schemas.microsoft.com/office/drawing/2014/main" id="{7BB62941-2017-D8B1-CF1C-BE369B09C8E3}"/>
                </a:ext>
              </a:extLst>
            </p:cNvPr>
            <p:cNvPicPr>
              <a:picLocks noChangeAspect="1"/>
            </p:cNvPicPr>
            <p:nvPr/>
          </p:nvPicPr>
          <p:blipFill rotWithShape="1">
            <a:blip r:embed="rId3">
              <a:extLst>
                <a:ext uri="{28A0092B-C50C-407E-A947-70E740481C1C}">
                  <a14:useLocalDpi xmlns:a14="http://schemas.microsoft.com/office/drawing/2010/main" val="0"/>
                </a:ext>
              </a:extLst>
            </a:blip>
            <a:srcRect l="53228" t="8359" r="10656" b="79657"/>
            <a:stretch/>
          </p:blipFill>
          <p:spPr>
            <a:xfrm>
              <a:off x="2039001" y="4717849"/>
              <a:ext cx="8113999" cy="1455938"/>
            </a:xfrm>
            <a:prstGeom prst="rect">
              <a:avLst/>
            </a:prstGeom>
          </p:spPr>
        </p:pic>
        <p:sp>
          <p:nvSpPr>
            <p:cNvPr id="6" name="四角形: 角を丸くする 5">
              <a:extLst>
                <a:ext uri="{FF2B5EF4-FFF2-40B4-BE49-F238E27FC236}">
                  <a16:creationId xmlns:a16="http://schemas.microsoft.com/office/drawing/2014/main" id="{174879AE-3569-91D9-5D54-F00537D61D49}"/>
                </a:ext>
              </a:extLst>
            </p:cNvPr>
            <p:cNvSpPr/>
            <p:nvPr/>
          </p:nvSpPr>
          <p:spPr>
            <a:xfrm>
              <a:off x="2277383" y="4788896"/>
              <a:ext cx="1219070" cy="92092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4145D5FF-EA17-C342-58BA-12DFDB5923DE}"/>
                </a:ext>
              </a:extLst>
            </p:cNvPr>
            <p:cNvSpPr/>
            <p:nvPr/>
          </p:nvSpPr>
          <p:spPr>
            <a:xfrm>
              <a:off x="4455241" y="4788896"/>
              <a:ext cx="2007702" cy="9283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角を丸めた四角形 7">
              <a:extLst>
                <a:ext uri="{FF2B5EF4-FFF2-40B4-BE49-F238E27FC236}">
                  <a16:creationId xmlns:a16="http://schemas.microsoft.com/office/drawing/2014/main" id="{083A552F-5408-7182-DE92-3AC66B880C84}"/>
                </a:ext>
              </a:extLst>
            </p:cNvPr>
            <p:cNvSpPr/>
            <p:nvPr/>
          </p:nvSpPr>
          <p:spPr>
            <a:xfrm>
              <a:off x="8087556" y="3600581"/>
              <a:ext cx="3062057" cy="1025942"/>
            </a:xfrm>
            <a:prstGeom prst="wedgeRoundRectCallout">
              <a:avLst>
                <a:gd name="adj1" fmla="val -99670"/>
                <a:gd name="adj2" fmla="val 74969"/>
                <a:gd name="adj3" fmla="val 16667"/>
              </a:avLst>
            </a:prstGeom>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メイリオ" panose="020B0604030504040204" pitchFamily="50" charset="-128"/>
                  <a:ea typeface="メイリオ" panose="020B0604030504040204" pitchFamily="50" charset="-128"/>
                </a:rPr>
                <a:t>特に使用するのは</a:t>
              </a:r>
              <a:endParaRPr kumimoji="1" lang="en-US" altLang="ja-JP" sz="24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このあたり！</a:t>
              </a:r>
              <a:endParaRPr kumimoji="1" lang="ja-JP" altLang="en-US" sz="2400" dirty="0">
                <a:latin typeface="メイリオ" panose="020B0604030504040204" pitchFamily="50" charset="-128"/>
                <a:ea typeface="メイリオ" panose="020B0604030504040204" pitchFamily="50" charset="-128"/>
              </a:endParaRPr>
            </a:p>
          </p:txBody>
        </p:sp>
        <p:sp>
          <p:nvSpPr>
            <p:cNvPr id="2" name="スマイル 1">
              <a:extLst>
                <a:ext uri="{FF2B5EF4-FFF2-40B4-BE49-F238E27FC236}">
                  <a16:creationId xmlns:a16="http://schemas.microsoft.com/office/drawing/2014/main" id="{60275971-DD16-A6E3-7173-83560561CB7E}"/>
                </a:ext>
              </a:extLst>
            </p:cNvPr>
            <p:cNvSpPr/>
            <p:nvPr/>
          </p:nvSpPr>
          <p:spPr>
            <a:xfrm>
              <a:off x="7177595" y="2813220"/>
              <a:ext cx="1233996" cy="1209596"/>
            </a:xfrm>
            <a:prstGeom prst="smileyFace">
              <a:avLst>
                <a:gd name="adj" fmla="val 4653"/>
              </a:avLst>
            </a:prstGeom>
            <a:solidFill>
              <a:schemeClr val="accent2"/>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265807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6</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ltLang="ja-JP" sz="4400" b="1" dirty="0">
                <a:solidFill>
                  <a:srgbClr val="5B9BD5"/>
                </a:solidFill>
                <a:latin typeface="メイリオ" panose="020B0604030504040204" pitchFamily="50" charset="-128"/>
                <a:ea typeface="メイリオ" panose="020B0604030504040204" pitchFamily="50" charset="-128"/>
                <a:cs typeface="+mj-cs"/>
              </a:rPr>
              <a:t>2</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見出しの指定</a:t>
            </a:r>
            <a:endParaRPr kumimoji="1" lang="ja-JP" altLang="en-US" dirty="0"/>
          </a:p>
        </p:txBody>
      </p:sp>
      <p:grpSp>
        <p:nvGrpSpPr>
          <p:cNvPr id="5" name="グループ化 4">
            <a:extLst>
              <a:ext uri="{FF2B5EF4-FFF2-40B4-BE49-F238E27FC236}">
                <a16:creationId xmlns:a16="http://schemas.microsoft.com/office/drawing/2014/main" id="{3B963244-B19F-05E0-C3EC-8355A9E97315}"/>
              </a:ext>
            </a:extLst>
          </p:cNvPr>
          <p:cNvGrpSpPr/>
          <p:nvPr/>
        </p:nvGrpSpPr>
        <p:grpSpPr>
          <a:xfrm>
            <a:off x="104951" y="1507183"/>
            <a:ext cx="11948603" cy="5092108"/>
            <a:chOff x="104951" y="1507183"/>
            <a:chExt cx="11948603" cy="5092108"/>
          </a:xfrm>
        </p:grpSpPr>
        <p:pic>
          <p:nvPicPr>
            <p:cNvPr id="3" name="図 2">
              <a:extLst>
                <a:ext uri="{FF2B5EF4-FFF2-40B4-BE49-F238E27FC236}">
                  <a16:creationId xmlns:a16="http://schemas.microsoft.com/office/drawing/2014/main" id="{CEEF587A-4543-0F85-A74E-E41101F33986}"/>
                </a:ext>
              </a:extLst>
            </p:cNvPr>
            <p:cNvPicPr>
              <a:picLocks noChangeAspect="1"/>
            </p:cNvPicPr>
            <p:nvPr/>
          </p:nvPicPr>
          <p:blipFill rotWithShape="1">
            <a:blip r:embed="rId3">
              <a:extLst>
                <a:ext uri="{28A0092B-C50C-407E-A947-70E740481C1C}">
                  <a14:useLocalDpi xmlns:a14="http://schemas.microsoft.com/office/drawing/2010/main" val="0"/>
                </a:ext>
              </a:extLst>
            </a:blip>
            <a:srcRect t="2116" r="16589" b="39126"/>
            <a:stretch/>
          </p:blipFill>
          <p:spPr>
            <a:xfrm>
              <a:off x="6160965" y="4850233"/>
              <a:ext cx="5892589" cy="1226956"/>
            </a:xfrm>
            <a:prstGeom prst="rect">
              <a:avLst/>
            </a:prstGeom>
            <a:ln>
              <a:solidFill>
                <a:schemeClr val="tx1"/>
              </a:solidFill>
            </a:ln>
          </p:spPr>
        </p:pic>
        <p:pic>
          <p:nvPicPr>
            <p:cNvPr id="7" name="図 6">
              <a:extLst>
                <a:ext uri="{FF2B5EF4-FFF2-40B4-BE49-F238E27FC236}">
                  <a16:creationId xmlns:a16="http://schemas.microsoft.com/office/drawing/2014/main" id="{C34C0E96-7152-C35D-C69F-64607A03A3D5}"/>
                </a:ext>
              </a:extLst>
            </p:cNvPr>
            <p:cNvPicPr>
              <a:picLocks noChangeAspect="1"/>
            </p:cNvPicPr>
            <p:nvPr/>
          </p:nvPicPr>
          <p:blipFill rotWithShape="1">
            <a:blip r:embed="rId4">
              <a:extLst>
                <a:ext uri="{28A0092B-C50C-407E-A947-70E740481C1C}">
                  <a14:useLocalDpi xmlns:a14="http://schemas.microsoft.com/office/drawing/2010/main" val="0"/>
                </a:ext>
              </a:extLst>
            </a:blip>
            <a:srcRect l="39539" t="44483" r="16262" b="41146"/>
            <a:stretch/>
          </p:blipFill>
          <p:spPr>
            <a:xfrm>
              <a:off x="1008568" y="1507183"/>
              <a:ext cx="10174864" cy="1789010"/>
            </a:xfrm>
            <a:prstGeom prst="rect">
              <a:avLst/>
            </a:prstGeom>
            <a:ln>
              <a:solidFill>
                <a:schemeClr val="tx1">
                  <a:lumMod val="65000"/>
                  <a:lumOff val="35000"/>
                </a:schemeClr>
              </a:solidFill>
            </a:ln>
          </p:spPr>
        </p:pic>
        <p:sp>
          <p:nvSpPr>
            <p:cNvPr id="8" name="テキスト ボックス 7">
              <a:extLst>
                <a:ext uri="{FF2B5EF4-FFF2-40B4-BE49-F238E27FC236}">
                  <a16:creationId xmlns:a16="http://schemas.microsoft.com/office/drawing/2014/main" id="{35A3D56C-E09E-9012-9B4A-CAF7598A38D6}"/>
                </a:ext>
              </a:extLst>
            </p:cNvPr>
            <p:cNvSpPr txBox="1"/>
            <p:nvPr/>
          </p:nvSpPr>
          <p:spPr>
            <a:xfrm>
              <a:off x="433964" y="1507183"/>
              <a:ext cx="864833" cy="584775"/>
            </a:xfrm>
            <a:prstGeom prst="rect">
              <a:avLst/>
            </a:prstGeom>
            <a:noFill/>
          </p:spPr>
          <p:txBody>
            <a:bodyPr wrap="square" rtlCol="0">
              <a:spAutoFit/>
            </a:bodyPr>
            <a:lstStyle/>
            <a:p>
              <a:r>
                <a:rPr kumimoji="1" lang="ja-JP" altLang="en-US" sz="3200" b="1" dirty="0">
                  <a:solidFill>
                    <a:schemeClr val="accent1"/>
                  </a:solidFill>
                  <a:latin typeface="メイリオ" panose="020B0604030504040204" pitchFamily="50" charset="-128"/>
                  <a:ea typeface="メイリオ" panose="020B0604030504040204" pitchFamily="50" charset="-128"/>
                </a:rPr>
                <a:t>例</a:t>
              </a:r>
            </a:p>
          </p:txBody>
        </p:sp>
        <p:sp>
          <p:nvSpPr>
            <p:cNvPr id="10" name="テキスト ボックス 9">
              <a:extLst>
                <a:ext uri="{FF2B5EF4-FFF2-40B4-BE49-F238E27FC236}">
                  <a16:creationId xmlns:a16="http://schemas.microsoft.com/office/drawing/2014/main" id="{ED8E8283-DB23-619A-3E9B-F77226BFB78C}"/>
                </a:ext>
              </a:extLst>
            </p:cNvPr>
            <p:cNvSpPr txBox="1"/>
            <p:nvPr/>
          </p:nvSpPr>
          <p:spPr>
            <a:xfrm>
              <a:off x="1207362" y="3956210"/>
              <a:ext cx="4243527" cy="830997"/>
            </a:xfrm>
            <a:prstGeom prst="rect">
              <a:avLst/>
            </a:prstGeom>
            <a:noFill/>
          </p:spPr>
          <p:txBody>
            <a:bodyPr wrap="square" rtlCol="0">
              <a:spAutoFit/>
            </a:bodyPr>
            <a:lstStyle/>
            <a:p>
              <a:pPr marL="0" indent="0" algn="ctr">
                <a:buNone/>
              </a:pPr>
              <a:r>
                <a:rPr kumimoji="1" lang="ja-JP" altLang="en-US" sz="2400" b="1" dirty="0">
                  <a:solidFill>
                    <a:schemeClr val="accent1"/>
                  </a:solidFill>
                  <a:latin typeface="メイリオ" panose="020B0604030504040204" pitchFamily="50" charset="-128"/>
                  <a:ea typeface="メイリオ" panose="020B0604030504040204" pitchFamily="50" charset="-128"/>
                </a:rPr>
                <a:t>見出しの指定方法</a:t>
              </a:r>
              <a:r>
                <a:rPr kumimoji="1" lang="en-US" altLang="ja-JP" sz="2400" b="1" dirty="0">
                  <a:solidFill>
                    <a:schemeClr val="accent1"/>
                  </a:solidFill>
                  <a:latin typeface="メイリオ" panose="020B0604030504040204" pitchFamily="50" charset="-128"/>
                  <a:ea typeface="メイリオ" panose="020B0604030504040204" pitchFamily="50" charset="-128"/>
                </a:rPr>
                <a:t>【A】</a:t>
              </a:r>
            </a:p>
            <a:p>
              <a:pPr marL="0" indent="0" algn="ctr">
                <a:buNone/>
              </a:pPr>
              <a:r>
                <a:rPr kumimoji="1" lang="ja-JP" altLang="en-US" sz="2400" b="1" dirty="0">
                  <a:solidFill>
                    <a:schemeClr val="accent1"/>
                  </a:solidFill>
                  <a:latin typeface="メイリオ" panose="020B0604030504040204" pitchFamily="50" charset="-128"/>
                  <a:ea typeface="メイリオ" panose="020B0604030504040204" pitchFamily="50" charset="-128"/>
                </a:rPr>
                <a:t>デフォルトのフォントを使用</a:t>
              </a:r>
              <a:endParaRPr kumimoji="1" lang="en-US" altLang="ja-JP" sz="2400" b="1" dirty="0">
                <a:solidFill>
                  <a:schemeClr val="accent1"/>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7ACE8128-7BB2-E79D-705A-6542B16EEA69}"/>
                </a:ext>
              </a:extLst>
            </p:cNvPr>
            <p:cNvSpPr txBox="1"/>
            <p:nvPr/>
          </p:nvSpPr>
          <p:spPr>
            <a:xfrm>
              <a:off x="7407891" y="3956209"/>
              <a:ext cx="3519009" cy="830997"/>
            </a:xfrm>
            <a:prstGeom prst="rect">
              <a:avLst/>
            </a:prstGeom>
            <a:noFill/>
          </p:spPr>
          <p:txBody>
            <a:bodyPr wrap="square" rtlCol="0">
              <a:spAutoFit/>
            </a:bodyPr>
            <a:lstStyle/>
            <a:p>
              <a:pPr marL="0" indent="0" algn="ctr">
                <a:buNone/>
              </a:pPr>
              <a:r>
                <a:rPr lang="ja-JP" altLang="en-US" sz="2400" b="1" dirty="0">
                  <a:solidFill>
                    <a:schemeClr val="accent1"/>
                  </a:solidFill>
                  <a:latin typeface="メイリオ" panose="020B0604030504040204" pitchFamily="50" charset="-128"/>
                  <a:ea typeface="メイリオ" panose="020B0604030504040204" pitchFamily="50" charset="-128"/>
                </a:rPr>
                <a:t>見出しの指定方法</a:t>
              </a:r>
              <a:r>
                <a:rPr lang="en-US" altLang="ja-JP" sz="2400" b="1" dirty="0">
                  <a:solidFill>
                    <a:schemeClr val="accent1"/>
                  </a:solidFill>
                  <a:latin typeface="メイリオ" panose="020B0604030504040204" pitchFamily="50" charset="-128"/>
                  <a:ea typeface="メイリオ" panose="020B0604030504040204" pitchFamily="50" charset="-128"/>
                </a:rPr>
                <a:t>【B】</a:t>
              </a:r>
            </a:p>
            <a:p>
              <a:pPr marL="0" indent="0" algn="ctr">
                <a:buNone/>
              </a:pPr>
              <a:r>
                <a:rPr lang="ja-JP" altLang="en-US" sz="2400" b="1" dirty="0">
                  <a:solidFill>
                    <a:schemeClr val="accent1"/>
                  </a:solidFill>
                  <a:latin typeface="メイリオ" panose="020B0604030504040204" pitchFamily="50" charset="-128"/>
                  <a:ea typeface="メイリオ" panose="020B0604030504040204" pitchFamily="50" charset="-128"/>
                </a:rPr>
                <a:t>自分でフォントを設定</a:t>
              </a:r>
              <a:endParaRPr kumimoji="1" lang="en-US" altLang="ja-JP" sz="2400" b="1" dirty="0">
                <a:solidFill>
                  <a:schemeClr val="accent1"/>
                </a:solidFill>
                <a:latin typeface="メイリオ" panose="020B0604030504040204" pitchFamily="50" charset="-128"/>
                <a:ea typeface="メイリオ" panose="020B0604030504040204" pitchFamily="50" charset="-128"/>
              </a:endParaRPr>
            </a:p>
          </p:txBody>
        </p:sp>
        <p:pic>
          <p:nvPicPr>
            <p:cNvPr id="15" name="図 14">
              <a:extLst>
                <a:ext uri="{FF2B5EF4-FFF2-40B4-BE49-F238E27FC236}">
                  <a16:creationId xmlns:a16="http://schemas.microsoft.com/office/drawing/2014/main" id="{D7C7C883-0CFA-6124-30C0-B001DD96E318}"/>
                </a:ext>
              </a:extLst>
            </p:cNvPr>
            <p:cNvPicPr>
              <a:picLocks noChangeAspect="1"/>
            </p:cNvPicPr>
            <p:nvPr/>
          </p:nvPicPr>
          <p:blipFill rotWithShape="1">
            <a:blip r:embed="rId5">
              <a:extLst>
                <a:ext uri="{28A0092B-C50C-407E-A947-70E740481C1C}">
                  <a14:useLocalDpi xmlns:a14="http://schemas.microsoft.com/office/drawing/2010/main" val="0"/>
                </a:ext>
              </a:extLst>
            </a:blip>
            <a:srcRect r="16862" b="22726"/>
            <a:stretch/>
          </p:blipFill>
          <p:spPr>
            <a:xfrm>
              <a:off x="138446" y="4837021"/>
              <a:ext cx="5871504" cy="1226956"/>
            </a:xfrm>
            <a:prstGeom prst="rect">
              <a:avLst/>
            </a:prstGeom>
            <a:ln>
              <a:solidFill>
                <a:schemeClr val="tx1">
                  <a:lumMod val="65000"/>
                  <a:lumOff val="35000"/>
                </a:schemeClr>
              </a:solidFill>
            </a:ln>
          </p:spPr>
        </p:pic>
        <p:sp>
          <p:nvSpPr>
            <p:cNvPr id="20" name="吹き出し: 角を丸めた四角形 19">
              <a:extLst>
                <a:ext uri="{FF2B5EF4-FFF2-40B4-BE49-F238E27FC236}">
                  <a16:creationId xmlns:a16="http://schemas.microsoft.com/office/drawing/2014/main" id="{41682D09-CB1E-B8F4-80E0-C3C71674D813}"/>
                </a:ext>
              </a:extLst>
            </p:cNvPr>
            <p:cNvSpPr/>
            <p:nvPr/>
          </p:nvSpPr>
          <p:spPr>
            <a:xfrm>
              <a:off x="125937" y="4136064"/>
              <a:ext cx="1193846" cy="355107"/>
            </a:xfrm>
            <a:prstGeom prst="wedgeRoundRectCallout">
              <a:avLst>
                <a:gd name="adj1" fmla="val -24551"/>
                <a:gd name="adj2" fmla="val 155000"/>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見出し</a:t>
              </a:r>
              <a:r>
                <a:rPr kumimoji="1" lang="en-US" altLang="ja-JP" b="1" dirty="0"/>
                <a:t>1</a:t>
              </a:r>
              <a:endParaRPr kumimoji="1" lang="ja-JP" altLang="en-US" b="1" dirty="0"/>
            </a:p>
          </p:txBody>
        </p:sp>
        <p:sp>
          <p:nvSpPr>
            <p:cNvPr id="22" name="吹き出し: 角を丸めた四角形 21">
              <a:extLst>
                <a:ext uri="{FF2B5EF4-FFF2-40B4-BE49-F238E27FC236}">
                  <a16:creationId xmlns:a16="http://schemas.microsoft.com/office/drawing/2014/main" id="{BC035B6D-EF28-A74E-ACF9-467FBC74DD26}"/>
                </a:ext>
              </a:extLst>
            </p:cNvPr>
            <p:cNvSpPr/>
            <p:nvPr/>
          </p:nvSpPr>
          <p:spPr>
            <a:xfrm>
              <a:off x="6214045" y="4159291"/>
              <a:ext cx="1193846" cy="355107"/>
            </a:xfrm>
            <a:prstGeom prst="wedgeRoundRectCallout">
              <a:avLst>
                <a:gd name="adj1" fmla="val -24551"/>
                <a:gd name="adj2" fmla="val 155000"/>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見出し</a:t>
              </a:r>
              <a:r>
                <a:rPr kumimoji="1" lang="en-US" altLang="ja-JP" b="1" dirty="0"/>
                <a:t>1</a:t>
              </a:r>
              <a:endParaRPr kumimoji="1" lang="ja-JP" altLang="en-US" b="1" dirty="0"/>
            </a:p>
          </p:txBody>
        </p:sp>
        <p:sp>
          <p:nvSpPr>
            <p:cNvPr id="23" name="吹き出し: 角を丸めた四角形 22">
              <a:extLst>
                <a:ext uri="{FF2B5EF4-FFF2-40B4-BE49-F238E27FC236}">
                  <a16:creationId xmlns:a16="http://schemas.microsoft.com/office/drawing/2014/main" id="{6B8DDD2F-F3B3-6E09-4CF9-2021DEB81CAB}"/>
                </a:ext>
              </a:extLst>
            </p:cNvPr>
            <p:cNvSpPr/>
            <p:nvPr/>
          </p:nvSpPr>
          <p:spPr>
            <a:xfrm>
              <a:off x="104951" y="6244184"/>
              <a:ext cx="1193846" cy="355107"/>
            </a:xfrm>
            <a:prstGeom prst="wedgeRoundRectCallout">
              <a:avLst>
                <a:gd name="adj1" fmla="val -24551"/>
                <a:gd name="adj2" fmla="val -187500"/>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見出し</a:t>
              </a:r>
              <a:r>
                <a:rPr kumimoji="1" lang="en-US" altLang="ja-JP" b="1" dirty="0"/>
                <a:t>2</a:t>
              </a:r>
              <a:endParaRPr kumimoji="1" lang="ja-JP" altLang="en-US" b="1" dirty="0"/>
            </a:p>
          </p:txBody>
        </p:sp>
        <p:sp>
          <p:nvSpPr>
            <p:cNvPr id="24" name="吹き出し: 角を丸めた四角形 23">
              <a:extLst>
                <a:ext uri="{FF2B5EF4-FFF2-40B4-BE49-F238E27FC236}">
                  <a16:creationId xmlns:a16="http://schemas.microsoft.com/office/drawing/2014/main" id="{1FF41A8A-37C8-F04D-CC6D-BEE340460B65}"/>
                </a:ext>
              </a:extLst>
            </p:cNvPr>
            <p:cNvSpPr/>
            <p:nvPr/>
          </p:nvSpPr>
          <p:spPr>
            <a:xfrm>
              <a:off x="6214045" y="6235470"/>
              <a:ext cx="1193846" cy="355107"/>
            </a:xfrm>
            <a:prstGeom prst="wedgeRoundRectCallout">
              <a:avLst>
                <a:gd name="adj1" fmla="val -24551"/>
                <a:gd name="adj2" fmla="val -187500"/>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見出し</a:t>
              </a:r>
              <a:r>
                <a:rPr kumimoji="1" lang="en-US" altLang="ja-JP" b="1" dirty="0"/>
                <a:t>2</a:t>
              </a:r>
              <a:endParaRPr kumimoji="1" lang="ja-JP" altLang="en-US" b="1" dirty="0"/>
            </a:p>
          </p:txBody>
        </p:sp>
        <p:sp>
          <p:nvSpPr>
            <p:cNvPr id="25" name="矢印: 下 24">
              <a:extLst>
                <a:ext uri="{FF2B5EF4-FFF2-40B4-BE49-F238E27FC236}">
                  <a16:creationId xmlns:a16="http://schemas.microsoft.com/office/drawing/2014/main" id="{3BCEB2D0-1C4D-9796-253D-9A22DB60C064}"/>
                </a:ext>
              </a:extLst>
            </p:cNvPr>
            <p:cNvSpPr/>
            <p:nvPr/>
          </p:nvSpPr>
          <p:spPr>
            <a:xfrm>
              <a:off x="2972344" y="3296193"/>
              <a:ext cx="543213" cy="520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矢印: 下 1">
              <a:extLst>
                <a:ext uri="{FF2B5EF4-FFF2-40B4-BE49-F238E27FC236}">
                  <a16:creationId xmlns:a16="http://schemas.microsoft.com/office/drawing/2014/main" id="{567989CC-BC45-DBED-4A4E-342CCA1F2EAB}"/>
                </a:ext>
              </a:extLst>
            </p:cNvPr>
            <p:cNvSpPr/>
            <p:nvPr/>
          </p:nvSpPr>
          <p:spPr>
            <a:xfrm>
              <a:off x="8767169" y="3306556"/>
              <a:ext cx="543213" cy="4997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411837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99495" y="1557496"/>
            <a:ext cx="11372295" cy="4981416"/>
          </a:xfrm>
        </p:spPr>
        <p:txBody>
          <a:bodyPr>
            <a:normAutofit/>
          </a:bodyPr>
          <a:lstStyle/>
          <a:p>
            <a:pPr>
              <a:buFont typeface="Wingdings" panose="05000000000000000000" pitchFamily="2" charset="2"/>
              <a:buChar char="n"/>
            </a:pPr>
            <a:r>
              <a:rPr kumimoji="1" lang="ja-JP" altLang="en-US" sz="3200" b="1" dirty="0">
                <a:solidFill>
                  <a:schemeClr val="accent1"/>
                </a:solidFill>
                <a:latin typeface="メイリオ" panose="020B0604030504040204" pitchFamily="50" charset="-128"/>
                <a:ea typeface="メイリオ" panose="020B0604030504040204" pitchFamily="50" charset="-128"/>
              </a:rPr>
              <a:t>見出しの指定方法</a:t>
            </a:r>
            <a:r>
              <a:rPr kumimoji="1" lang="en-US" altLang="ja-JP" sz="3200" b="1" dirty="0">
                <a:solidFill>
                  <a:schemeClr val="accent1"/>
                </a:solidFill>
                <a:latin typeface="メイリオ" panose="020B0604030504040204" pitchFamily="50" charset="-128"/>
                <a:ea typeface="メイリオ" panose="020B0604030504040204" pitchFamily="50" charset="-128"/>
              </a:rPr>
              <a:t>【A】</a:t>
            </a:r>
            <a:r>
              <a:rPr kumimoji="1" lang="ja-JP" altLang="en-US" sz="3200" b="1" dirty="0">
                <a:solidFill>
                  <a:schemeClr val="accent1"/>
                </a:solidFill>
                <a:latin typeface="メイリオ" panose="020B0604030504040204" pitchFamily="50" charset="-128"/>
                <a:ea typeface="メイリオ" panose="020B0604030504040204" pitchFamily="50" charset="-128"/>
              </a:rPr>
              <a:t>デフォルトのフォントを使用</a:t>
            </a:r>
            <a:endParaRPr kumimoji="1" lang="en-US" altLang="ja-JP" sz="3200" b="1" dirty="0">
              <a:solidFill>
                <a:schemeClr val="accent1"/>
              </a:solidFill>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①本文の</a:t>
            </a:r>
            <a:r>
              <a:rPr kumimoji="1" lang="ja-JP" altLang="en-US" b="1" u="sng" dirty="0">
                <a:latin typeface="メイリオ" panose="020B0604030504040204" pitchFamily="50" charset="-128"/>
                <a:ea typeface="メイリオ" panose="020B0604030504040204" pitchFamily="50" charset="-128"/>
              </a:rPr>
              <a:t>見出し</a:t>
            </a:r>
            <a:r>
              <a:rPr kumimoji="1" lang="en-US" altLang="ja-JP" b="1" u="sng" dirty="0">
                <a:latin typeface="メイリオ" panose="020B0604030504040204" pitchFamily="50" charset="-128"/>
                <a:ea typeface="メイリオ" panose="020B0604030504040204" pitchFamily="50" charset="-128"/>
              </a:rPr>
              <a:t>1</a:t>
            </a:r>
            <a:r>
              <a:rPr kumimoji="1" lang="ja-JP" altLang="en-US" dirty="0">
                <a:latin typeface="メイリオ" panose="020B0604030504040204" pitchFamily="50" charset="-128"/>
                <a:ea typeface="メイリオ" panose="020B0604030504040204" pitchFamily="50" charset="-128"/>
              </a:rPr>
              <a:t>に指定したい</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箇所を選択する</a:t>
            </a:r>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②「ホーム」タブの「スタイル」欄で「見出し</a:t>
            </a:r>
            <a:r>
              <a:rPr kumimoji="1" lang="en-US" altLang="ja-JP" dirty="0">
                <a:latin typeface="メイリオ" panose="020B0604030504040204" pitchFamily="50" charset="-128"/>
                <a:ea typeface="メイリオ" panose="020B0604030504040204" pitchFamily="50" charset="-128"/>
              </a:rPr>
              <a:t>1</a:t>
            </a:r>
            <a:r>
              <a:rPr kumimoji="1" lang="ja-JP" altLang="en-US" dirty="0">
                <a:latin typeface="メイリオ" panose="020B0604030504040204" pitchFamily="50" charset="-128"/>
                <a:ea typeface="メイリオ" panose="020B0604030504040204" pitchFamily="50" charset="-128"/>
              </a:rPr>
              <a:t>」をクリック</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7</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ltLang="ja-JP" sz="4400" b="1" dirty="0">
                <a:solidFill>
                  <a:srgbClr val="5B9BD5"/>
                </a:solidFill>
                <a:latin typeface="メイリオ" panose="020B0604030504040204" pitchFamily="50" charset="-128"/>
                <a:ea typeface="メイリオ" panose="020B0604030504040204" pitchFamily="50" charset="-128"/>
                <a:cs typeface="+mj-cs"/>
              </a:rPr>
              <a:t>2</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見出しの指定</a:t>
            </a:r>
            <a:endParaRPr kumimoji="1" lang="ja-JP" altLang="en-US" dirty="0"/>
          </a:p>
        </p:txBody>
      </p:sp>
      <p:grpSp>
        <p:nvGrpSpPr>
          <p:cNvPr id="19" name="グループ化 18">
            <a:extLst>
              <a:ext uri="{FF2B5EF4-FFF2-40B4-BE49-F238E27FC236}">
                <a16:creationId xmlns:a16="http://schemas.microsoft.com/office/drawing/2014/main" id="{F815B488-DD4D-0C1B-E820-D5CD270C66F7}"/>
              </a:ext>
            </a:extLst>
          </p:cNvPr>
          <p:cNvGrpSpPr/>
          <p:nvPr/>
        </p:nvGrpSpPr>
        <p:grpSpPr>
          <a:xfrm>
            <a:off x="5958230" y="2308462"/>
            <a:ext cx="5904138" cy="1177547"/>
            <a:chOff x="5958230" y="2308462"/>
            <a:chExt cx="5904138" cy="1177547"/>
          </a:xfrm>
        </p:grpSpPr>
        <p:pic>
          <p:nvPicPr>
            <p:cNvPr id="5" name="図 4">
              <a:extLst>
                <a:ext uri="{FF2B5EF4-FFF2-40B4-BE49-F238E27FC236}">
                  <a16:creationId xmlns:a16="http://schemas.microsoft.com/office/drawing/2014/main" id="{45288CAC-0CE8-B5A1-730D-7C30BC4CE6F7}"/>
                </a:ext>
              </a:extLst>
            </p:cNvPr>
            <p:cNvPicPr>
              <a:picLocks noChangeAspect="1"/>
            </p:cNvPicPr>
            <p:nvPr/>
          </p:nvPicPr>
          <p:blipFill rotWithShape="1">
            <a:blip r:embed="rId3">
              <a:extLst>
                <a:ext uri="{28A0092B-C50C-407E-A947-70E740481C1C}">
                  <a14:useLocalDpi xmlns:a14="http://schemas.microsoft.com/office/drawing/2010/main" val="0"/>
                </a:ext>
              </a:extLst>
            </a:blip>
            <a:srcRect l="18346" t="46854" r="17184" b="41102"/>
            <a:stretch/>
          </p:blipFill>
          <p:spPr>
            <a:xfrm>
              <a:off x="5958230" y="2346265"/>
              <a:ext cx="5904138" cy="1139744"/>
            </a:xfrm>
            <a:prstGeom prst="rect">
              <a:avLst/>
            </a:prstGeom>
            <a:ln>
              <a:solidFill>
                <a:schemeClr val="tx1">
                  <a:lumMod val="65000"/>
                  <a:lumOff val="35000"/>
                </a:schemeClr>
              </a:solidFill>
            </a:ln>
          </p:spPr>
        </p:pic>
        <p:sp>
          <p:nvSpPr>
            <p:cNvPr id="8" name="四角形: 角を丸くする 7">
              <a:extLst>
                <a:ext uri="{FF2B5EF4-FFF2-40B4-BE49-F238E27FC236}">
                  <a16:creationId xmlns:a16="http://schemas.microsoft.com/office/drawing/2014/main" id="{7045FC6E-A8CD-0B14-A517-36EA743CA88D}"/>
                </a:ext>
              </a:extLst>
            </p:cNvPr>
            <p:cNvSpPr/>
            <p:nvPr/>
          </p:nvSpPr>
          <p:spPr>
            <a:xfrm>
              <a:off x="6023335" y="2308462"/>
              <a:ext cx="2286164" cy="4594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6BD4DF39-9862-D2F1-4C1D-F957F20BDB89}"/>
              </a:ext>
            </a:extLst>
          </p:cNvPr>
          <p:cNvGrpSpPr/>
          <p:nvPr/>
        </p:nvGrpSpPr>
        <p:grpSpPr>
          <a:xfrm>
            <a:off x="195307" y="4798138"/>
            <a:ext cx="11540971" cy="1923337"/>
            <a:chOff x="195307" y="4798138"/>
            <a:chExt cx="11370125" cy="1796341"/>
          </a:xfrm>
        </p:grpSpPr>
        <p:pic>
          <p:nvPicPr>
            <p:cNvPr id="10" name="図 9">
              <a:extLst>
                <a:ext uri="{FF2B5EF4-FFF2-40B4-BE49-F238E27FC236}">
                  <a16:creationId xmlns:a16="http://schemas.microsoft.com/office/drawing/2014/main" id="{E96F365A-181E-6004-7A9A-488E0739C897}"/>
                </a:ext>
              </a:extLst>
            </p:cNvPr>
            <p:cNvPicPr>
              <a:picLocks noChangeAspect="1"/>
            </p:cNvPicPr>
            <p:nvPr/>
          </p:nvPicPr>
          <p:blipFill rotWithShape="1">
            <a:blip r:embed="rId4"/>
            <a:srcRect t="3822" r="5340" b="81100"/>
            <a:stretch/>
          </p:blipFill>
          <p:spPr>
            <a:xfrm>
              <a:off x="351027" y="4798138"/>
              <a:ext cx="11214405" cy="1004732"/>
            </a:xfrm>
            <a:prstGeom prst="rect">
              <a:avLst/>
            </a:prstGeom>
            <a:ln>
              <a:solidFill>
                <a:schemeClr val="bg1">
                  <a:lumMod val="75000"/>
                </a:schemeClr>
              </a:solidFill>
            </a:ln>
          </p:spPr>
        </p:pic>
        <p:sp>
          <p:nvSpPr>
            <p:cNvPr id="7" name="四角形: 角を丸くする 6">
              <a:extLst>
                <a:ext uri="{FF2B5EF4-FFF2-40B4-BE49-F238E27FC236}">
                  <a16:creationId xmlns:a16="http://schemas.microsoft.com/office/drawing/2014/main" id="{24C05419-D169-528D-525E-10D38003F14D}"/>
                </a:ext>
              </a:extLst>
            </p:cNvPr>
            <p:cNvSpPr/>
            <p:nvPr/>
          </p:nvSpPr>
          <p:spPr>
            <a:xfrm>
              <a:off x="767753" y="4798138"/>
              <a:ext cx="483998" cy="29764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21D2C6FE-C95D-3AC9-CD07-7947FEE19568}"/>
                </a:ext>
              </a:extLst>
            </p:cNvPr>
            <p:cNvSpPr/>
            <p:nvPr/>
          </p:nvSpPr>
          <p:spPr>
            <a:xfrm>
              <a:off x="8519438" y="5596506"/>
              <a:ext cx="483998" cy="29764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A42463CB-346F-7358-B5B8-0084E3F88738}"/>
                </a:ext>
              </a:extLst>
            </p:cNvPr>
            <p:cNvSpPr/>
            <p:nvPr/>
          </p:nvSpPr>
          <p:spPr>
            <a:xfrm>
              <a:off x="7899480" y="5007118"/>
              <a:ext cx="619957" cy="5893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吹き出し: 線 16">
              <a:extLst>
                <a:ext uri="{FF2B5EF4-FFF2-40B4-BE49-F238E27FC236}">
                  <a16:creationId xmlns:a16="http://schemas.microsoft.com/office/drawing/2014/main" id="{08F219A9-974E-5881-FC46-A417044906DD}"/>
                </a:ext>
              </a:extLst>
            </p:cNvPr>
            <p:cNvSpPr/>
            <p:nvPr/>
          </p:nvSpPr>
          <p:spPr>
            <a:xfrm>
              <a:off x="195307" y="6134470"/>
              <a:ext cx="1890945" cy="404442"/>
            </a:xfrm>
            <a:prstGeom prst="borderCallout1">
              <a:avLst>
                <a:gd name="adj1" fmla="val -1005"/>
                <a:gd name="adj2" fmla="val 49260"/>
                <a:gd name="adj3" fmla="val -260657"/>
                <a:gd name="adj4" fmla="val 48925"/>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メイリオ" panose="020B0604030504040204" pitchFamily="50" charset="-128"/>
                  <a:ea typeface="メイリオ" panose="020B0604030504040204" pitchFamily="50" charset="-128"/>
                </a:rPr>
                <a:t>「ホーム」タブ</a:t>
              </a:r>
            </a:p>
          </p:txBody>
        </p:sp>
        <p:sp>
          <p:nvSpPr>
            <p:cNvPr id="18" name="吹き出し: 線 17">
              <a:extLst>
                <a:ext uri="{FF2B5EF4-FFF2-40B4-BE49-F238E27FC236}">
                  <a16:creationId xmlns:a16="http://schemas.microsoft.com/office/drawing/2014/main" id="{0A96E1B5-BBBB-121C-B79E-F9EAAC7412C0}"/>
                </a:ext>
              </a:extLst>
            </p:cNvPr>
            <p:cNvSpPr/>
            <p:nvPr/>
          </p:nvSpPr>
          <p:spPr>
            <a:xfrm>
              <a:off x="8910299" y="6190037"/>
              <a:ext cx="1890945" cy="404442"/>
            </a:xfrm>
            <a:prstGeom prst="borderCallout1">
              <a:avLst>
                <a:gd name="adj1" fmla="val 5580"/>
                <a:gd name="adj2" fmla="val 20622"/>
                <a:gd name="adj3" fmla="val -89444"/>
                <a:gd name="adj4" fmla="val 3385"/>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メイリオ" panose="020B0604030504040204" pitchFamily="50" charset="-128"/>
                  <a:ea typeface="メイリオ" panose="020B0604030504040204" pitchFamily="50" charset="-128"/>
                </a:rPr>
                <a:t>「スタイル」欄</a:t>
              </a:r>
            </a:p>
          </p:txBody>
        </p:sp>
      </p:grpSp>
    </p:spTree>
    <p:extLst>
      <p:ext uri="{BB962C8B-B14F-4D97-AF65-F5344CB8AC3E}">
        <p14:creationId xmlns:p14="http://schemas.microsoft.com/office/powerpoint/2010/main" val="786401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99495" y="1557496"/>
            <a:ext cx="11372295" cy="4981416"/>
          </a:xfrm>
        </p:spPr>
        <p:txBody>
          <a:bodyPr>
            <a:normAutofit/>
          </a:bodyPr>
          <a:lstStyle/>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③本文の</a:t>
            </a:r>
            <a:r>
              <a:rPr kumimoji="1" lang="ja-JP" altLang="en-US" b="1" u="sng" dirty="0">
                <a:latin typeface="メイリオ" panose="020B0604030504040204" pitchFamily="50" charset="-128"/>
                <a:ea typeface="メイリオ" panose="020B0604030504040204" pitchFamily="50" charset="-128"/>
              </a:rPr>
              <a:t>見出し</a:t>
            </a:r>
            <a:r>
              <a:rPr kumimoji="1" lang="en-US" altLang="ja-JP" b="1" u="sng" dirty="0">
                <a:latin typeface="メイリオ" panose="020B0604030504040204" pitchFamily="50" charset="-128"/>
                <a:ea typeface="メイリオ" panose="020B0604030504040204" pitchFamily="50" charset="-128"/>
              </a:rPr>
              <a:t>2</a:t>
            </a:r>
            <a:r>
              <a:rPr kumimoji="1" lang="ja-JP" altLang="en-US" dirty="0">
                <a:latin typeface="メイリオ" panose="020B0604030504040204" pitchFamily="50" charset="-128"/>
                <a:ea typeface="メイリオ" panose="020B0604030504040204" pitchFamily="50" charset="-128"/>
              </a:rPr>
              <a:t>に指定したい</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箇所を選択する</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④</a:t>
            </a:r>
            <a:r>
              <a:rPr kumimoji="1" lang="ja-JP" altLang="en-US" dirty="0">
                <a:latin typeface="メイリオ" panose="020B0604030504040204" pitchFamily="50" charset="-128"/>
                <a:ea typeface="メイリオ" panose="020B0604030504040204" pitchFamily="50" charset="-128"/>
              </a:rPr>
              <a:t>「ホーム」タブの「スタイル」欄で</a:t>
            </a: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「見出し</a:t>
            </a:r>
            <a:r>
              <a:rPr lang="en-US" altLang="ja-JP" dirty="0">
                <a:latin typeface="メイリオ" panose="020B0604030504040204" pitchFamily="50" charset="-128"/>
                <a:ea typeface="メイリオ" panose="020B0604030504040204" pitchFamily="50" charset="-128"/>
              </a:rPr>
              <a:t>2</a:t>
            </a:r>
            <a:r>
              <a:rPr kumimoji="1" lang="ja-JP" altLang="en-US" dirty="0">
                <a:latin typeface="メイリオ" panose="020B0604030504040204" pitchFamily="50" charset="-128"/>
                <a:ea typeface="メイリオ" panose="020B0604030504040204" pitchFamily="50" charset="-128"/>
              </a:rPr>
              <a:t>」をクリック</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lgn="r">
              <a:buNone/>
            </a:pPr>
            <a:r>
              <a:rPr kumimoji="1" lang="ja-JP" altLang="en-US" dirty="0">
                <a:latin typeface="メイリオ" panose="020B0604030504040204" pitchFamily="50" charset="-128"/>
                <a:ea typeface="メイリオ" panose="020B0604030504040204" pitchFamily="50" charset="-128"/>
              </a:rPr>
              <a:t>すると・・・</a:t>
            </a: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8</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ltLang="ja-JP" sz="4400" b="1" dirty="0">
                <a:solidFill>
                  <a:srgbClr val="5B9BD5"/>
                </a:solidFill>
                <a:latin typeface="メイリオ" panose="020B0604030504040204" pitchFamily="50" charset="-128"/>
                <a:ea typeface="メイリオ" panose="020B0604030504040204" pitchFamily="50" charset="-128"/>
                <a:cs typeface="+mj-cs"/>
              </a:rPr>
              <a:t>2</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見出しの指定</a:t>
            </a:r>
            <a:endParaRPr kumimoji="1" lang="ja-JP" altLang="en-US" dirty="0"/>
          </a:p>
        </p:txBody>
      </p:sp>
      <p:grpSp>
        <p:nvGrpSpPr>
          <p:cNvPr id="2" name="グループ化 1">
            <a:extLst>
              <a:ext uri="{FF2B5EF4-FFF2-40B4-BE49-F238E27FC236}">
                <a16:creationId xmlns:a16="http://schemas.microsoft.com/office/drawing/2014/main" id="{52904335-35F9-D291-74D4-D9DCA7CF65A1}"/>
              </a:ext>
            </a:extLst>
          </p:cNvPr>
          <p:cNvGrpSpPr/>
          <p:nvPr/>
        </p:nvGrpSpPr>
        <p:grpSpPr>
          <a:xfrm>
            <a:off x="5798797" y="1840812"/>
            <a:ext cx="6067688" cy="1263608"/>
            <a:chOff x="5798797" y="1840812"/>
            <a:chExt cx="6067688" cy="1263608"/>
          </a:xfrm>
        </p:grpSpPr>
        <p:pic>
          <p:nvPicPr>
            <p:cNvPr id="11" name="図 10">
              <a:extLst>
                <a:ext uri="{FF2B5EF4-FFF2-40B4-BE49-F238E27FC236}">
                  <a16:creationId xmlns:a16="http://schemas.microsoft.com/office/drawing/2014/main" id="{224826A2-F960-CA7C-A78F-1FD4C823B51A}"/>
                </a:ext>
              </a:extLst>
            </p:cNvPr>
            <p:cNvPicPr>
              <a:picLocks noChangeAspect="1"/>
            </p:cNvPicPr>
            <p:nvPr/>
          </p:nvPicPr>
          <p:blipFill rotWithShape="1">
            <a:blip r:embed="rId3">
              <a:extLst>
                <a:ext uri="{28A0092B-C50C-407E-A947-70E740481C1C}">
                  <a14:useLocalDpi xmlns:a14="http://schemas.microsoft.com/office/drawing/2010/main" val="0"/>
                </a:ext>
              </a:extLst>
            </a:blip>
            <a:srcRect l="17587" t="46481" r="17587" b="40453"/>
            <a:stretch/>
          </p:blipFill>
          <p:spPr>
            <a:xfrm>
              <a:off x="5798797" y="1840812"/>
              <a:ext cx="6067688" cy="1263608"/>
            </a:xfrm>
            <a:prstGeom prst="rect">
              <a:avLst/>
            </a:prstGeom>
            <a:ln>
              <a:solidFill>
                <a:schemeClr val="tx1">
                  <a:lumMod val="65000"/>
                  <a:lumOff val="35000"/>
                </a:schemeClr>
              </a:solidFill>
            </a:ln>
          </p:spPr>
        </p:pic>
        <p:sp>
          <p:nvSpPr>
            <p:cNvPr id="12" name="四角形: 角を丸くする 11">
              <a:extLst>
                <a:ext uri="{FF2B5EF4-FFF2-40B4-BE49-F238E27FC236}">
                  <a16:creationId xmlns:a16="http://schemas.microsoft.com/office/drawing/2014/main" id="{0A3EA763-18E1-8BEA-3DA6-012D93A199A3}"/>
                </a:ext>
              </a:extLst>
            </p:cNvPr>
            <p:cNvSpPr/>
            <p:nvPr/>
          </p:nvSpPr>
          <p:spPr>
            <a:xfrm>
              <a:off x="5931599" y="2438033"/>
              <a:ext cx="4251088" cy="4075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CB59AE71-E03E-EF38-FBEE-CDDBA62DA1E6}"/>
              </a:ext>
            </a:extLst>
          </p:cNvPr>
          <p:cNvGrpSpPr/>
          <p:nvPr/>
        </p:nvGrpSpPr>
        <p:grpSpPr>
          <a:xfrm>
            <a:off x="7174472" y="4048204"/>
            <a:ext cx="3923930" cy="1162330"/>
            <a:chOff x="7174472" y="4048204"/>
            <a:chExt cx="3923930" cy="1162330"/>
          </a:xfrm>
        </p:grpSpPr>
        <p:pic>
          <p:nvPicPr>
            <p:cNvPr id="13" name="図 12">
              <a:extLst>
                <a:ext uri="{FF2B5EF4-FFF2-40B4-BE49-F238E27FC236}">
                  <a16:creationId xmlns:a16="http://schemas.microsoft.com/office/drawing/2014/main" id="{6E073684-5CD2-3804-8055-F629EB124866}"/>
                </a:ext>
              </a:extLst>
            </p:cNvPr>
            <p:cNvPicPr>
              <a:picLocks noChangeAspect="1"/>
            </p:cNvPicPr>
            <p:nvPr/>
          </p:nvPicPr>
          <p:blipFill rotWithShape="1">
            <a:blip r:embed="rId4">
              <a:extLst>
                <a:ext uri="{28A0092B-C50C-407E-A947-70E740481C1C}">
                  <a14:useLocalDpi xmlns:a14="http://schemas.microsoft.com/office/drawing/2010/main" val="0"/>
                </a:ext>
              </a:extLst>
            </a:blip>
            <a:srcRect l="53945" t="8359" r="24874" b="80039"/>
            <a:stretch/>
          </p:blipFill>
          <p:spPr>
            <a:xfrm>
              <a:off x="7174472" y="4048204"/>
              <a:ext cx="3923930" cy="1162330"/>
            </a:xfrm>
            <a:prstGeom prst="rect">
              <a:avLst/>
            </a:prstGeom>
            <a:ln>
              <a:solidFill>
                <a:schemeClr val="bg1">
                  <a:lumMod val="75000"/>
                </a:schemeClr>
              </a:solidFill>
            </a:ln>
          </p:spPr>
        </p:pic>
        <p:sp>
          <p:nvSpPr>
            <p:cNvPr id="14" name="四角形: 角を丸くする 13">
              <a:extLst>
                <a:ext uri="{FF2B5EF4-FFF2-40B4-BE49-F238E27FC236}">
                  <a16:creationId xmlns:a16="http://schemas.microsoft.com/office/drawing/2014/main" id="{5D84B857-13EB-80AC-43DB-6CB4B7B6F002}"/>
                </a:ext>
              </a:extLst>
            </p:cNvPr>
            <p:cNvSpPr/>
            <p:nvPr/>
          </p:nvSpPr>
          <p:spPr>
            <a:xfrm>
              <a:off x="9785780" y="4114952"/>
              <a:ext cx="965077" cy="7588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911540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572756" y="1557496"/>
            <a:ext cx="10781044" cy="4981416"/>
          </a:xfrm>
        </p:spPr>
        <p:txBody>
          <a:bodyPr>
            <a:normAutofit/>
          </a:bodyPr>
          <a:lstStyle/>
          <a:p>
            <a:r>
              <a:rPr kumimoji="1" lang="ja-JP" altLang="en-US" dirty="0">
                <a:latin typeface="メイリオ" panose="020B0604030504040204" pitchFamily="50" charset="-128"/>
                <a:ea typeface="メイリオ" panose="020B0604030504040204" pitchFamily="50" charset="-128"/>
              </a:rPr>
              <a:t>「見出し</a:t>
            </a:r>
            <a:r>
              <a:rPr kumimoji="1" lang="en-US" altLang="ja-JP" dirty="0">
                <a:latin typeface="メイリオ" panose="020B0604030504040204" pitchFamily="50" charset="-128"/>
                <a:ea typeface="メイリオ" panose="020B0604030504040204" pitchFamily="50" charset="-128"/>
              </a:rPr>
              <a:t>1</a:t>
            </a:r>
            <a:r>
              <a:rPr kumimoji="1" lang="ja-JP" altLang="en-US" dirty="0">
                <a:latin typeface="メイリオ" panose="020B0604030504040204" pitchFamily="50" charset="-128"/>
                <a:ea typeface="メイリオ" panose="020B0604030504040204" pitchFamily="50" charset="-128"/>
              </a:rPr>
              <a:t>」や「見出し</a:t>
            </a:r>
            <a:r>
              <a:rPr lang="en-US" altLang="ja-JP" dirty="0">
                <a:latin typeface="メイリオ" panose="020B0604030504040204" pitchFamily="50" charset="-128"/>
                <a:ea typeface="メイリオ" panose="020B0604030504040204" pitchFamily="50" charset="-128"/>
              </a:rPr>
              <a:t>2</a:t>
            </a:r>
            <a:r>
              <a:rPr kumimoji="1" lang="ja-JP" altLang="en-US"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に指定された箇所のフォントが、</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見出し機能の</a:t>
            </a:r>
            <a:r>
              <a:rPr kumimoji="1" lang="ja-JP" altLang="en-US" dirty="0">
                <a:latin typeface="メイリオ" panose="020B0604030504040204" pitchFamily="50" charset="-128"/>
                <a:ea typeface="メイリオ" panose="020B0604030504040204" pitchFamily="50" charset="-128"/>
              </a:rPr>
              <a:t>デフォルトのフォントに変更される</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kumimoji="1" lang="en-US" altLang="ja-JP" sz="2600" dirty="0">
              <a:latin typeface="メイリオ" panose="020B0604030504040204" pitchFamily="50" charset="-128"/>
              <a:ea typeface="メイリオ" panose="020B0604030504040204" pitchFamily="50" charset="-128"/>
            </a:endParaRPr>
          </a:p>
          <a:p>
            <a:pPr marL="0" indent="0">
              <a:buNone/>
            </a:pPr>
            <a:endParaRPr kumimoji="1" lang="en-US" altLang="ja-JP" sz="2600" dirty="0">
              <a:latin typeface="メイリオ" panose="020B0604030504040204" pitchFamily="50" charset="-128"/>
              <a:ea typeface="メイリオ" panose="020B0604030504040204" pitchFamily="50" charset="-128"/>
            </a:endParaRPr>
          </a:p>
          <a:p>
            <a:pPr marL="0" indent="0">
              <a:buNone/>
            </a:pPr>
            <a:endParaRPr kumimoji="1" lang="en-US" altLang="ja-JP" sz="1100"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見出しに指定した箇所にカーソルを合わせると「スタイル」欄の「見出し</a:t>
            </a:r>
            <a:r>
              <a:rPr kumimoji="1" lang="en-US" altLang="ja-JP" dirty="0">
                <a:latin typeface="メイリオ" panose="020B0604030504040204" pitchFamily="50" charset="-128"/>
                <a:ea typeface="メイリオ" panose="020B0604030504040204" pitchFamily="50" charset="-128"/>
              </a:rPr>
              <a:t>1</a:t>
            </a:r>
            <a:r>
              <a:rPr kumimoji="1" lang="ja-JP" altLang="en-US" dirty="0">
                <a:latin typeface="メイリオ" panose="020B0604030504040204" pitchFamily="50" charset="-128"/>
                <a:ea typeface="メイリオ" panose="020B0604030504040204" pitchFamily="50" charset="-128"/>
              </a:rPr>
              <a:t>」や「見出し</a:t>
            </a:r>
            <a:r>
              <a:rPr kumimoji="1" lang="en-US" altLang="ja-JP" dirty="0">
                <a:latin typeface="メイリオ" panose="020B0604030504040204" pitchFamily="50" charset="-128"/>
                <a:ea typeface="メイリオ" panose="020B0604030504040204" pitchFamily="50" charset="-128"/>
              </a:rPr>
              <a:t>2</a:t>
            </a:r>
            <a:r>
              <a:rPr kumimoji="1" lang="ja-JP" altLang="en-US" dirty="0">
                <a:latin typeface="メイリオ" panose="020B0604030504040204" pitchFamily="50" charset="-128"/>
                <a:ea typeface="メイリオ" panose="020B0604030504040204" pitchFamily="50" charset="-128"/>
              </a:rPr>
              <a:t>」がグレーの四角で囲まれる</a:t>
            </a: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342843" y="6356350"/>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9</a:t>
            </a:fld>
            <a:endParaRPr kumimoji="1" lang="ja-JP" altLang="en-US"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ltLang="ja-JP" sz="4400" b="1" dirty="0">
                <a:solidFill>
                  <a:srgbClr val="5B9BD5"/>
                </a:solidFill>
                <a:latin typeface="メイリオ" panose="020B0604030504040204" pitchFamily="50" charset="-128"/>
                <a:ea typeface="メイリオ" panose="020B0604030504040204" pitchFamily="50" charset="-128"/>
                <a:cs typeface="+mj-cs"/>
              </a:rPr>
              <a:t>2</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見出しの指定</a:t>
            </a:r>
            <a:endParaRPr kumimoji="1" lang="ja-JP" altLang="en-US" dirty="0"/>
          </a:p>
        </p:txBody>
      </p:sp>
      <p:grpSp>
        <p:nvGrpSpPr>
          <p:cNvPr id="5" name="グループ化 4">
            <a:extLst>
              <a:ext uri="{FF2B5EF4-FFF2-40B4-BE49-F238E27FC236}">
                <a16:creationId xmlns:a16="http://schemas.microsoft.com/office/drawing/2014/main" id="{F0CBC1C0-3360-F5A7-D21D-505283ED58DF}"/>
              </a:ext>
            </a:extLst>
          </p:cNvPr>
          <p:cNvGrpSpPr/>
          <p:nvPr/>
        </p:nvGrpSpPr>
        <p:grpSpPr>
          <a:xfrm>
            <a:off x="810138" y="2583389"/>
            <a:ext cx="10951490" cy="1113488"/>
            <a:chOff x="810140" y="2952486"/>
            <a:chExt cx="10951490" cy="1113488"/>
          </a:xfrm>
        </p:grpSpPr>
        <p:pic>
          <p:nvPicPr>
            <p:cNvPr id="2" name="図 1">
              <a:extLst>
                <a:ext uri="{FF2B5EF4-FFF2-40B4-BE49-F238E27FC236}">
                  <a16:creationId xmlns:a16="http://schemas.microsoft.com/office/drawing/2014/main" id="{1252CB2B-6E51-420C-790E-E52BE3383710}"/>
                </a:ext>
              </a:extLst>
            </p:cNvPr>
            <p:cNvPicPr>
              <a:picLocks noChangeAspect="1"/>
            </p:cNvPicPr>
            <p:nvPr/>
          </p:nvPicPr>
          <p:blipFill rotWithShape="1">
            <a:blip r:embed="rId3">
              <a:extLst>
                <a:ext uri="{28A0092B-C50C-407E-A947-70E740481C1C}">
                  <a14:useLocalDpi xmlns:a14="http://schemas.microsoft.com/office/drawing/2010/main" val="0"/>
                </a:ext>
              </a:extLst>
            </a:blip>
            <a:srcRect l="42888" t="44483" r="27753" b="44080"/>
            <a:stretch/>
          </p:blipFill>
          <p:spPr>
            <a:xfrm>
              <a:off x="810140" y="2952486"/>
              <a:ext cx="5285860" cy="1113488"/>
            </a:xfrm>
            <a:prstGeom prst="rect">
              <a:avLst/>
            </a:prstGeom>
            <a:ln>
              <a:solidFill>
                <a:schemeClr val="tx1">
                  <a:lumMod val="65000"/>
                  <a:lumOff val="35000"/>
                </a:schemeClr>
              </a:solidFill>
            </a:ln>
          </p:spPr>
        </p:pic>
        <p:pic>
          <p:nvPicPr>
            <p:cNvPr id="10" name="図 9">
              <a:extLst>
                <a:ext uri="{FF2B5EF4-FFF2-40B4-BE49-F238E27FC236}">
                  <a16:creationId xmlns:a16="http://schemas.microsoft.com/office/drawing/2014/main" id="{1526FD15-31D7-761C-A749-FEDF612CF5BD}"/>
                </a:ext>
              </a:extLst>
            </p:cNvPr>
            <p:cNvPicPr>
              <a:picLocks noChangeAspect="1"/>
            </p:cNvPicPr>
            <p:nvPr/>
          </p:nvPicPr>
          <p:blipFill rotWithShape="1">
            <a:blip r:embed="rId4">
              <a:extLst>
                <a:ext uri="{28A0092B-C50C-407E-A947-70E740481C1C}">
                  <a14:useLocalDpi xmlns:a14="http://schemas.microsoft.com/office/drawing/2010/main" val="0"/>
                </a:ext>
              </a:extLst>
            </a:blip>
            <a:srcRect r="16862" b="22726"/>
            <a:stretch/>
          </p:blipFill>
          <p:spPr>
            <a:xfrm>
              <a:off x="6475769" y="2952487"/>
              <a:ext cx="5285861" cy="1104576"/>
            </a:xfrm>
            <a:prstGeom prst="rect">
              <a:avLst/>
            </a:prstGeom>
            <a:ln>
              <a:solidFill>
                <a:schemeClr val="tx1">
                  <a:lumMod val="65000"/>
                  <a:lumOff val="35000"/>
                </a:schemeClr>
              </a:solidFill>
            </a:ln>
          </p:spPr>
        </p:pic>
        <p:cxnSp>
          <p:nvCxnSpPr>
            <p:cNvPr id="16" name="直線矢印コネクタ 15">
              <a:extLst>
                <a:ext uri="{FF2B5EF4-FFF2-40B4-BE49-F238E27FC236}">
                  <a16:creationId xmlns:a16="http://schemas.microsoft.com/office/drawing/2014/main" id="{39B9760E-CADE-64D1-D225-1198E2EED590}"/>
                </a:ext>
              </a:extLst>
            </p:cNvPr>
            <p:cNvCxnSpPr/>
            <p:nvPr/>
          </p:nvCxnSpPr>
          <p:spPr>
            <a:xfrm>
              <a:off x="3142695" y="3053918"/>
              <a:ext cx="333307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C700A3A4-7B4A-8064-4826-6B57F817A464}"/>
                </a:ext>
              </a:extLst>
            </p:cNvPr>
            <p:cNvCxnSpPr>
              <a:cxnSpLocks/>
            </p:cNvCxnSpPr>
            <p:nvPr/>
          </p:nvCxnSpPr>
          <p:spPr>
            <a:xfrm>
              <a:off x="4964097" y="3605813"/>
              <a:ext cx="151167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グループ化 5">
            <a:extLst>
              <a:ext uri="{FF2B5EF4-FFF2-40B4-BE49-F238E27FC236}">
                <a16:creationId xmlns:a16="http://schemas.microsoft.com/office/drawing/2014/main" id="{316F10CD-AFB1-FBFA-F4DD-990155352733}"/>
              </a:ext>
            </a:extLst>
          </p:cNvPr>
          <p:cNvGrpSpPr/>
          <p:nvPr/>
        </p:nvGrpSpPr>
        <p:grpSpPr>
          <a:xfrm>
            <a:off x="810138" y="5206953"/>
            <a:ext cx="10543662" cy="1331946"/>
            <a:chOff x="810138" y="5223518"/>
            <a:chExt cx="9904305" cy="1149397"/>
          </a:xfrm>
        </p:grpSpPr>
        <p:pic>
          <p:nvPicPr>
            <p:cNvPr id="19" name="図 18">
              <a:extLst>
                <a:ext uri="{FF2B5EF4-FFF2-40B4-BE49-F238E27FC236}">
                  <a16:creationId xmlns:a16="http://schemas.microsoft.com/office/drawing/2014/main" id="{A1CFCE8D-8C3B-72F5-3749-FF6B092B8FEE}"/>
                </a:ext>
              </a:extLst>
            </p:cNvPr>
            <p:cNvPicPr>
              <a:picLocks noChangeAspect="1"/>
            </p:cNvPicPr>
            <p:nvPr/>
          </p:nvPicPr>
          <p:blipFill rotWithShape="1">
            <a:blip r:embed="rId4">
              <a:extLst>
                <a:ext uri="{28A0092B-C50C-407E-A947-70E740481C1C}">
                  <a14:useLocalDpi xmlns:a14="http://schemas.microsoft.com/office/drawing/2010/main" val="0"/>
                </a:ext>
              </a:extLst>
            </a:blip>
            <a:srcRect r="16862" b="22726"/>
            <a:stretch/>
          </p:blipFill>
          <p:spPr>
            <a:xfrm>
              <a:off x="810138" y="5268339"/>
              <a:ext cx="5285861" cy="1104576"/>
            </a:xfrm>
            <a:prstGeom prst="rect">
              <a:avLst/>
            </a:prstGeom>
            <a:ln>
              <a:solidFill>
                <a:schemeClr val="tx1">
                  <a:lumMod val="65000"/>
                  <a:lumOff val="35000"/>
                </a:schemeClr>
              </a:solidFill>
            </a:ln>
          </p:spPr>
        </p:pic>
        <p:sp>
          <p:nvSpPr>
            <p:cNvPr id="20" name="矢印: 右 19">
              <a:extLst>
                <a:ext uri="{FF2B5EF4-FFF2-40B4-BE49-F238E27FC236}">
                  <a16:creationId xmlns:a16="http://schemas.microsoft.com/office/drawing/2014/main" id="{3799E62A-D133-66C0-0835-6C14DC15364D}"/>
                </a:ext>
              </a:extLst>
            </p:cNvPr>
            <p:cNvSpPr/>
            <p:nvPr/>
          </p:nvSpPr>
          <p:spPr>
            <a:xfrm rot="13683303">
              <a:off x="3140297" y="5466341"/>
              <a:ext cx="197800" cy="135673"/>
            </a:xfrm>
            <a:prstGeom prst="rightArrow">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a:extLst>
                <a:ext uri="{FF2B5EF4-FFF2-40B4-BE49-F238E27FC236}">
                  <a16:creationId xmlns:a16="http://schemas.microsoft.com/office/drawing/2014/main" id="{646E6B8F-B7D9-9606-C5CC-919C2F95D704}"/>
                </a:ext>
              </a:extLst>
            </p:cNvPr>
            <p:cNvPicPr>
              <a:picLocks noChangeAspect="1"/>
            </p:cNvPicPr>
            <p:nvPr/>
          </p:nvPicPr>
          <p:blipFill rotWithShape="1">
            <a:blip r:embed="rId5">
              <a:extLst>
                <a:ext uri="{28A0092B-C50C-407E-A947-70E740481C1C}">
                  <a14:useLocalDpi xmlns:a14="http://schemas.microsoft.com/office/drawing/2010/main" val="0"/>
                </a:ext>
              </a:extLst>
            </a:blip>
            <a:srcRect l="54102" t="8607" r="20704" b="79462"/>
            <a:stretch/>
          </p:blipFill>
          <p:spPr>
            <a:xfrm>
              <a:off x="6506757" y="5251107"/>
              <a:ext cx="4207686" cy="1077654"/>
            </a:xfrm>
            <a:prstGeom prst="rect">
              <a:avLst/>
            </a:prstGeom>
            <a:ln>
              <a:solidFill>
                <a:schemeClr val="bg1">
                  <a:lumMod val="75000"/>
                </a:schemeClr>
              </a:solidFill>
            </a:ln>
          </p:spPr>
        </p:pic>
        <p:sp>
          <p:nvSpPr>
            <p:cNvPr id="22" name="四角形: 角を丸くする 21">
              <a:extLst>
                <a:ext uri="{FF2B5EF4-FFF2-40B4-BE49-F238E27FC236}">
                  <a16:creationId xmlns:a16="http://schemas.microsoft.com/office/drawing/2014/main" id="{D5B5A668-31DC-829B-F167-4BDE081BED0F}"/>
                </a:ext>
              </a:extLst>
            </p:cNvPr>
            <p:cNvSpPr/>
            <p:nvPr/>
          </p:nvSpPr>
          <p:spPr>
            <a:xfrm>
              <a:off x="8041449" y="5223518"/>
              <a:ext cx="956310" cy="7581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Tree>
    <p:extLst>
      <p:ext uri="{BB962C8B-B14F-4D97-AF65-F5344CB8AC3E}">
        <p14:creationId xmlns:p14="http://schemas.microsoft.com/office/powerpoint/2010/main" val="107800909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2037</TotalTime>
  <Words>6068</Words>
  <Application>Microsoft Office PowerPoint</Application>
  <PresentationFormat>ワイド画面</PresentationFormat>
  <Paragraphs>574</Paragraphs>
  <Slides>32</Slides>
  <Notes>32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SF Pro JP</vt:lpstr>
      <vt:lpstr>メイリオ</vt:lpstr>
      <vt:lpstr>游ゴシック</vt:lpstr>
      <vt:lpstr>游ゴシック Light</vt:lpstr>
      <vt:lpstr>游明朝</vt:lpstr>
      <vt:lpstr>Arial</vt:lpstr>
      <vt:lpstr>Wingdings</vt:lpstr>
      <vt:lpstr>Office テーマ</vt:lpstr>
      <vt:lpstr>FAQ  Microsoft Wordを使用したレポート・論文の書き方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LAショートセミナー インタビューデータの書き方</dc:title>
  <cp:revision>451</cp:revision>
  <dcterms:created xsi:type="dcterms:W3CDTF">2021-09-14T05:33:49Z</dcterms:created>
  <dcterms:modified xsi:type="dcterms:W3CDTF">2025-02-20T04:19:59Z</dcterms:modified>
</cp:coreProperties>
</file>