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notesMasterIdLst>
    <p:notesMasterId r:id="rId19"/>
  </p:notesMasterIdLst>
  <p:handoutMasterIdLst>
    <p:handoutMasterId r:id="rId20"/>
  </p:handoutMasterIdLst>
  <p:sldIdLst>
    <p:sldId id="256" r:id="rId2"/>
    <p:sldId id="260" r:id="rId3"/>
    <p:sldId id="257" r:id="rId4"/>
    <p:sldId id="277" r:id="rId5"/>
    <p:sldId id="278" r:id="rId6"/>
    <p:sldId id="279" r:id="rId7"/>
    <p:sldId id="265" r:id="rId8"/>
    <p:sldId id="268" r:id="rId9"/>
    <p:sldId id="269" r:id="rId10"/>
    <p:sldId id="258" r:id="rId11"/>
    <p:sldId id="280" r:id="rId12"/>
    <p:sldId id="285" r:id="rId13"/>
    <p:sldId id="287" r:id="rId14"/>
    <p:sldId id="281" r:id="rId15"/>
    <p:sldId id="286" r:id="rId16"/>
    <p:sldId id="283" r:id="rId17"/>
    <p:sldId id="26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376" autoAdjust="0"/>
  </p:normalViewPr>
  <p:slideViewPr>
    <p:cSldViewPr snapToGrid="0">
      <p:cViewPr varScale="1">
        <p:scale>
          <a:sx n="40" d="100"/>
          <a:sy n="40" d="100"/>
        </p:scale>
        <p:origin x="10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29159-2277-4422-99B8-7B1FC3012FC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F1CCE8A-AA00-49DC-AE0A-D7046D460007}">
      <dgm:prSet/>
      <dgm:spPr/>
      <dgm:t>
        <a:bodyPr/>
        <a:lstStyle/>
        <a:p>
          <a:r>
            <a:rPr kumimoji="1" lang="en-US" altLang="ja-JP" dirty="0"/>
            <a:t>1. </a:t>
          </a:r>
          <a:r>
            <a:rPr kumimoji="1" lang="ja-JP" dirty="0"/>
            <a:t>なぜクリティカルシンキングか</a:t>
          </a:r>
          <a:endParaRPr lang="en-US" dirty="0"/>
        </a:p>
      </dgm:t>
    </dgm:pt>
    <dgm:pt modelId="{1DAF0CF5-5EC4-4B2C-8202-8C81ED41FEDF}" type="parTrans" cxnId="{4F0EEF7C-D59A-4C83-A3B4-C9A2FB5028C8}">
      <dgm:prSet/>
      <dgm:spPr/>
      <dgm:t>
        <a:bodyPr/>
        <a:lstStyle/>
        <a:p>
          <a:endParaRPr lang="en-US"/>
        </a:p>
      </dgm:t>
    </dgm:pt>
    <dgm:pt modelId="{7798194D-27C4-4309-9FD1-B7DF0893102E}" type="sibTrans" cxnId="{4F0EEF7C-D59A-4C83-A3B4-C9A2FB5028C8}">
      <dgm:prSet/>
      <dgm:spPr/>
      <dgm:t>
        <a:bodyPr/>
        <a:lstStyle/>
        <a:p>
          <a:endParaRPr lang="en-US"/>
        </a:p>
      </dgm:t>
    </dgm:pt>
    <dgm:pt modelId="{AB8363B7-0EA7-41D8-BD7E-79C6C9E42921}">
      <dgm:prSet/>
      <dgm:spPr/>
      <dgm:t>
        <a:bodyPr/>
        <a:lstStyle/>
        <a:p>
          <a:r>
            <a:rPr kumimoji="1" lang="en-US" altLang="ja-JP" dirty="0"/>
            <a:t>2. </a:t>
          </a:r>
          <a:r>
            <a:rPr kumimoji="1" lang="ja-JP" dirty="0"/>
            <a:t>クリティカルシンキングの</a:t>
          </a:r>
          <a:r>
            <a:rPr kumimoji="1" lang="ja-JP" altLang="en-US" dirty="0"/>
            <a:t>手順</a:t>
          </a:r>
          <a:endParaRPr lang="en-US" dirty="0"/>
        </a:p>
      </dgm:t>
    </dgm:pt>
    <dgm:pt modelId="{EE4EB8D4-1643-4506-B618-6A069C52B490}" type="parTrans" cxnId="{1D55F38F-1817-4EB7-830D-56D90D71A552}">
      <dgm:prSet/>
      <dgm:spPr/>
      <dgm:t>
        <a:bodyPr/>
        <a:lstStyle/>
        <a:p>
          <a:endParaRPr lang="en-US"/>
        </a:p>
      </dgm:t>
    </dgm:pt>
    <dgm:pt modelId="{4FEC488E-F131-4081-B8C0-E40BA0EF29A0}" type="sibTrans" cxnId="{1D55F38F-1817-4EB7-830D-56D90D71A552}">
      <dgm:prSet/>
      <dgm:spPr/>
      <dgm:t>
        <a:bodyPr/>
        <a:lstStyle/>
        <a:p>
          <a:endParaRPr lang="en-US"/>
        </a:p>
      </dgm:t>
    </dgm:pt>
    <dgm:pt modelId="{5C6C5771-69BF-4813-8A25-349FDDA56FAF}">
      <dgm:prSet/>
      <dgm:spPr/>
      <dgm:t>
        <a:bodyPr/>
        <a:lstStyle/>
        <a:p>
          <a:r>
            <a:rPr kumimoji="1" lang="en-US" altLang="ja-JP" dirty="0"/>
            <a:t>3. </a:t>
          </a:r>
          <a:r>
            <a:rPr kumimoji="1" lang="ja-JP" dirty="0"/>
            <a:t>クリティカルシンキング</a:t>
          </a:r>
          <a:r>
            <a:rPr kumimoji="1" lang="ja-JP" altLang="en-US" dirty="0"/>
            <a:t>の実践</a:t>
          </a:r>
          <a:r>
            <a:rPr kumimoji="1" lang="ja-JP" dirty="0"/>
            <a:t>（映画を題材に問いを立てる）</a:t>
          </a:r>
          <a:endParaRPr lang="en-US" dirty="0"/>
        </a:p>
      </dgm:t>
    </dgm:pt>
    <dgm:pt modelId="{C9F14E23-0FAE-4081-B998-AD3E4F2179A1}" type="parTrans" cxnId="{047F2B93-BD39-40F8-8E05-65A287E1F57F}">
      <dgm:prSet/>
      <dgm:spPr/>
      <dgm:t>
        <a:bodyPr/>
        <a:lstStyle/>
        <a:p>
          <a:endParaRPr lang="en-US"/>
        </a:p>
      </dgm:t>
    </dgm:pt>
    <dgm:pt modelId="{82232561-6908-4EAD-AB9D-44EE395843E9}" type="sibTrans" cxnId="{047F2B93-BD39-40F8-8E05-65A287E1F57F}">
      <dgm:prSet/>
      <dgm:spPr/>
      <dgm:t>
        <a:bodyPr/>
        <a:lstStyle/>
        <a:p>
          <a:endParaRPr lang="en-US"/>
        </a:p>
      </dgm:t>
    </dgm:pt>
    <dgm:pt modelId="{1B3EF97D-8280-4F05-B935-818E16195100}" type="pres">
      <dgm:prSet presAssocID="{86B29159-2277-4422-99B8-7B1FC3012FC5}" presName="vert0" presStyleCnt="0">
        <dgm:presLayoutVars>
          <dgm:dir/>
          <dgm:animOne val="branch"/>
          <dgm:animLvl val="lvl"/>
        </dgm:presLayoutVars>
      </dgm:prSet>
      <dgm:spPr/>
    </dgm:pt>
    <dgm:pt modelId="{864C3DAA-AFC0-452D-9D4A-EC9CF74D09E0}" type="pres">
      <dgm:prSet presAssocID="{2F1CCE8A-AA00-49DC-AE0A-D7046D460007}" presName="thickLine" presStyleLbl="alignNode1" presStyleIdx="0" presStyleCnt="3"/>
      <dgm:spPr/>
    </dgm:pt>
    <dgm:pt modelId="{B1EAF4F2-48C4-4368-A338-258C48B72AC5}" type="pres">
      <dgm:prSet presAssocID="{2F1CCE8A-AA00-49DC-AE0A-D7046D460007}" presName="horz1" presStyleCnt="0"/>
      <dgm:spPr/>
    </dgm:pt>
    <dgm:pt modelId="{E94E6001-E3A2-4383-A6AB-5F6BC279050D}" type="pres">
      <dgm:prSet presAssocID="{2F1CCE8A-AA00-49DC-AE0A-D7046D460007}" presName="tx1" presStyleLbl="revTx" presStyleIdx="0" presStyleCnt="3" custScaleY="78027"/>
      <dgm:spPr/>
    </dgm:pt>
    <dgm:pt modelId="{90878D4A-B785-4975-B4C2-1215A7E2E979}" type="pres">
      <dgm:prSet presAssocID="{2F1CCE8A-AA00-49DC-AE0A-D7046D460007}" presName="vert1" presStyleCnt="0"/>
      <dgm:spPr/>
    </dgm:pt>
    <dgm:pt modelId="{5F75F332-C80E-4196-9AB0-25B848BF8029}" type="pres">
      <dgm:prSet presAssocID="{AB8363B7-0EA7-41D8-BD7E-79C6C9E42921}" presName="thickLine" presStyleLbl="alignNode1" presStyleIdx="1" presStyleCnt="3"/>
      <dgm:spPr/>
    </dgm:pt>
    <dgm:pt modelId="{E5079605-A033-4F17-9745-22E7BF44B958}" type="pres">
      <dgm:prSet presAssocID="{AB8363B7-0EA7-41D8-BD7E-79C6C9E42921}" presName="horz1" presStyleCnt="0"/>
      <dgm:spPr/>
    </dgm:pt>
    <dgm:pt modelId="{D265CC01-11B8-4AF8-8F03-CAFCC3EF47AB}" type="pres">
      <dgm:prSet presAssocID="{AB8363B7-0EA7-41D8-BD7E-79C6C9E42921}" presName="tx1" presStyleLbl="revTx" presStyleIdx="1" presStyleCnt="3" custScaleY="66840"/>
      <dgm:spPr/>
    </dgm:pt>
    <dgm:pt modelId="{D03B3DAD-3FFA-4332-87AD-4CC26C5CD372}" type="pres">
      <dgm:prSet presAssocID="{AB8363B7-0EA7-41D8-BD7E-79C6C9E42921}" presName="vert1" presStyleCnt="0"/>
      <dgm:spPr/>
    </dgm:pt>
    <dgm:pt modelId="{5BCBA30E-2E62-4299-9A67-92289D9E03E7}" type="pres">
      <dgm:prSet presAssocID="{5C6C5771-69BF-4813-8A25-349FDDA56FAF}" presName="thickLine" presStyleLbl="alignNode1" presStyleIdx="2" presStyleCnt="3"/>
      <dgm:spPr/>
    </dgm:pt>
    <dgm:pt modelId="{64F61C2E-6762-494D-BC98-5B96F4F0A517}" type="pres">
      <dgm:prSet presAssocID="{5C6C5771-69BF-4813-8A25-349FDDA56FAF}" presName="horz1" presStyleCnt="0"/>
      <dgm:spPr/>
    </dgm:pt>
    <dgm:pt modelId="{A9208BCC-6200-4900-8C92-36B38E5D82F3}" type="pres">
      <dgm:prSet presAssocID="{5C6C5771-69BF-4813-8A25-349FDDA56FAF}" presName="tx1" presStyleLbl="revTx" presStyleIdx="2" presStyleCnt="3"/>
      <dgm:spPr/>
    </dgm:pt>
    <dgm:pt modelId="{D5D90725-48F0-4C70-9AE9-A95957D685EA}" type="pres">
      <dgm:prSet presAssocID="{5C6C5771-69BF-4813-8A25-349FDDA56FAF}" presName="vert1" presStyleCnt="0"/>
      <dgm:spPr/>
    </dgm:pt>
  </dgm:ptLst>
  <dgm:cxnLst>
    <dgm:cxn modelId="{4F0EEF7C-D59A-4C83-A3B4-C9A2FB5028C8}" srcId="{86B29159-2277-4422-99B8-7B1FC3012FC5}" destId="{2F1CCE8A-AA00-49DC-AE0A-D7046D460007}" srcOrd="0" destOrd="0" parTransId="{1DAF0CF5-5EC4-4B2C-8202-8C81ED41FEDF}" sibTransId="{7798194D-27C4-4309-9FD1-B7DF0893102E}"/>
    <dgm:cxn modelId="{1D55F38F-1817-4EB7-830D-56D90D71A552}" srcId="{86B29159-2277-4422-99B8-7B1FC3012FC5}" destId="{AB8363B7-0EA7-41D8-BD7E-79C6C9E42921}" srcOrd="1" destOrd="0" parTransId="{EE4EB8D4-1643-4506-B618-6A069C52B490}" sibTransId="{4FEC488E-F131-4081-B8C0-E40BA0EF29A0}"/>
    <dgm:cxn modelId="{047F2B93-BD39-40F8-8E05-65A287E1F57F}" srcId="{86B29159-2277-4422-99B8-7B1FC3012FC5}" destId="{5C6C5771-69BF-4813-8A25-349FDDA56FAF}" srcOrd="2" destOrd="0" parTransId="{C9F14E23-0FAE-4081-B998-AD3E4F2179A1}" sibTransId="{82232561-6908-4EAD-AB9D-44EE395843E9}"/>
    <dgm:cxn modelId="{BE448197-9363-49FB-A80E-16D52F9014B5}" type="presOf" srcId="{5C6C5771-69BF-4813-8A25-349FDDA56FAF}" destId="{A9208BCC-6200-4900-8C92-36B38E5D82F3}" srcOrd="0" destOrd="0" presId="urn:microsoft.com/office/officeart/2008/layout/LinedList"/>
    <dgm:cxn modelId="{54BD9BA2-2487-4AAF-B951-AFA18A0A4A14}" type="presOf" srcId="{86B29159-2277-4422-99B8-7B1FC3012FC5}" destId="{1B3EF97D-8280-4F05-B935-818E16195100}" srcOrd="0" destOrd="0" presId="urn:microsoft.com/office/officeart/2008/layout/LinedList"/>
    <dgm:cxn modelId="{AB4412B5-A432-4BD6-864B-AD02AB8A52CF}" type="presOf" srcId="{2F1CCE8A-AA00-49DC-AE0A-D7046D460007}" destId="{E94E6001-E3A2-4383-A6AB-5F6BC279050D}" srcOrd="0" destOrd="0" presId="urn:microsoft.com/office/officeart/2008/layout/LinedList"/>
    <dgm:cxn modelId="{824091B9-EDAA-4C08-887F-F4DB7465730F}" type="presOf" srcId="{AB8363B7-0EA7-41D8-BD7E-79C6C9E42921}" destId="{D265CC01-11B8-4AF8-8F03-CAFCC3EF47AB}" srcOrd="0" destOrd="0" presId="urn:microsoft.com/office/officeart/2008/layout/LinedList"/>
    <dgm:cxn modelId="{72AC6756-6684-46E8-A2D3-97D59306A215}" type="presParOf" srcId="{1B3EF97D-8280-4F05-B935-818E16195100}" destId="{864C3DAA-AFC0-452D-9D4A-EC9CF74D09E0}" srcOrd="0" destOrd="0" presId="urn:microsoft.com/office/officeart/2008/layout/LinedList"/>
    <dgm:cxn modelId="{48B1889C-34E8-4973-88AA-776FAC5D5B28}" type="presParOf" srcId="{1B3EF97D-8280-4F05-B935-818E16195100}" destId="{B1EAF4F2-48C4-4368-A338-258C48B72AC5}" srcOrd="1" destOrd="0" presId="urn:microsoft.com/office/officeart/2008/layout/LinedList"/>
    <dgm:cxn modelId="{D43BFBFA-2AD4-49CE-9EC2-9C8C0668E206}" type="presParOf" srcId="{B1EAF4F2-48C4-4368-A338-258C48B72AC5}" destId="{E94E6001-E3A2-4383-A6AB-5F6BC279050D}" srcOrd="0" destOrd="0" presId="urn:microsoft.com/office/officeart/2008/layout/LinedList"/>
    <dgm:cxn modelId="{9768E1B0-8E5C-4C81-8955-2FF929F59A7D}" type="presParOf" srcId="{B1EAF4F2-48C4-4368-A338-258C48B72AC5}" destId="{90878D4A-B785-4975-B4C2-1215A7E2E979}" srcOrd="1" destOrd="0" presId="urn:microsoft.com/office/officeart/2008/layout/LinedList"/>
    <dgm:cxn modelId="{45499922-E61D-41D5-A18B-99C7E1268E9D}" type="presParOf" srcId="{1B3EF97D-8280-4F05-B935-818E16195100}" destId="{5F75F332-C80E-4196-9AB0-25B848BF8029}" srcOrd="2" destOrd="0" presId="urn:microsoft.com/office/officeart/2008/layout/LinedList"/>
    <dgm:cxn modelId="{82CAB803-F4A4-43A7-940A-3AFEA79B7C00}" type="presParOf" srcId="{1B3EF97D-8280-4F05-B935-818E16195100}" destId="{E5079605-A033-4F17-9745-22E7BF44B958}" srcOrd="3" destOrd="0" presId="urn:microsoft.com/office/officeart/2008/layout/LinedList"/>
    <dgm:cxn modelId="{0E2F426F-3CDB-4DBE-9AA6-1D38C6AC26D7}" type="presParOf" srcId="{E5079605-A033-4F17-9745-22E7BF44B958}" destId="{D265CC01-11B8-4AF8-8F03-CAFCC3EF47AB}" srcOrd="0" destOrd="0" presId="urn:microsoft.com/office/officeart/2008/layout/LinedList"/>
    <dgm:cxn modelId="{BD5B8A0D-DA23-430A-830A-E6EDAC262096}" type="presParOf" srcId="{E5079605-A033-4F17-9745-22E7BF44B958}" destId="{D03B3DAD-3FFA-4332-87AD-4CC26C5CD372}" srcOrd="1" destOrd="0" presId="urn:microsoft.com/office/officeart/2008/layout/LinedList"/>
    <dgm:cxn modelId="{886D3074-7299-4B50-B988-B9AFEF761921}" type="presParOf" srcId="{1B3EF97D-8280-4F05-B935-818E16195100}" destId="{5BCBA30E-2E62-4299-9A67-92289D9E03E7}" srcOrd="4" destOrd="0" presId="urn:microsoft.com/office/officeart/2008/layout/LinedList"/>
    <dgm:cxn modelId="{EAF0D8D1-6A86-4552-9518-9C4E1B69D68C}" type="presParOf" srcId="{1B3EF97D-8280-4F05-B935-818E16195100}" destId="{64F61C2E-6762-494D-BC98-5B96F4F0A517}" srcOrd="5" destOrd="0" presId="urn:microsoft.com/office/officeart/2008/layout/LinedList"/>
    <dgm:cxn modelId="{9E9AA7F9-4519-4F7A-8332-0B284D3F6669}" type="presParOf" srcId="{64F61C2E-6762-494D-BC98-5B96F4F0A517}" destId="{A9208BCC-6200-4900-8C92-36B38E5D82F3}" srcOrd="0" destOrd="0" presId="urn:microsoft.com/office/officeart/2008/layout/LinedList"/>
    <dgm:cxn modelId="{B48F7C8B-5290-4CE0-BF12-AFF490F69A80}" type="presParOf" srcId="{64F61C2E-6762-494D-BC98-5B96F4F0A517}" destId="{D5D90725-48F0-4C70-9AE9-A95957D685E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0DB089-9075-4236-B64A-FA6D9EFED77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A2E97E7-7827-4927-9F22-087CCDA1979B}">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800" dirty="0">
              <a:solidFill>
                <a:schemeClr val="bg1"/>
              </a:solidFill>
              <a:latin typeface="+mn-ea"/>
              <a:ea typeface="+mn-ea"/>
            </a:rPr>
            <a:t>仮に設定したレポート課題を</a:t>
          </a:r>
          <a:r>
            <a:rPr kumimoji="1" lang="ja-JP" altLang="ja-JP" sz="2800" dirty="0">
              <a:solidFill>
                <a:schemeClr val="bg1"/>
              </a:solidFill>
              <a:latin typeface="+mn-ea"/>
              <a:ea typeface="+mn-ea"/>
            </a:rPr>
            <a:t>クリティカルシンキングの</a:t>
          </a:r>
          <a:r>
            <a:rPr kumimoji="1" lang="ja-JP" altLang="en-US" sz="2800" dirty="0">
              <a:solidFill>
                <a:schemeClr val="bg1"/>
              </a:solidFill>
              <a:latin typeface="+mn-ea"/>
              <a:ea typeface="+mn-ea"/>
            </a:rPr>
            <a:t>手順をもとにして考えていく。</a:t>
          </a:r>
          <a:endParaRPr lang="en-US" sz="2800" dirty="0">
            <a:solidFill>
              <a:schemeClr val="bg1"/>
            </a:solidFill>
            <a:latin typeface="+mn-ea"/>
            <a:ea typeface="+mn-ea"/>
          </a:endParaRPr>
        </a:p>
      </dgm:t>
    </dgm:pt>
    <dgm:pt modelId="{89C44F31-AE04-4E47-A991-B4DE6D22A9C3}" type="parTrans" cxnId="{0739356C-A001-43EA-9174-8E0768779392}">
      <dgm:prSet/>
      <dgm:spPr/>
      <dgm:t>
        <a:bodyPr/>
        <a:lstStyle/>
        <a:p>
          <a:endParaRPr lang="en-US"/>
        </a:p>
      </dgm:t>
    </dgm:pt>
    <dgm:pt modelId="{F8304411-C4D3-4C78-965F-851A38581FE3}" type="sibTrans" cxnId="{0739356C-A001-43EA-9174-8E0768779392}">
      <dgm:prSet/>
      <dgm:spPr/>
      <dgm:t>
        <a:bodyPr/>
        <a:lstStyle/>
        <a:p>
          <a:endParaRPr lang="en-US"/>
        </a:p>
      </dgm:t>
    </dgm:pt>
    <dgm:pt modelId="{8BB45CCA-FD49-40A6-9C08-7D435A000485}">
      <dgm:prSet custT="1"/>
      <dgm:spPr/>
      <dgm:t>
        <a:bodyPr/>
        <a:lstStyle/>
        <a:p>
          <a:r>
            <a:rPr lang="ja-JP" altLang="en-US" sz="2800" dirty="0">
              <a:solidFill>
                <a:schemeClr val="bg1"/>
              </a:solidFill>
              <a:latin typeface="+mn-ea"/>
              <a:ea typeface="+mn-ea"/>
            </a:rPr>
            <a:t>テーマを自由に設定する論述型のレポートとする。</a:t>
          </a:r>
          <a:endParaRPr lang="en-US" sz="2800" dirty="0">
            <a:solidFill>
              <a:schemeClr val="bg1"/>
            </a:solidFill>
            <a:latin typeface="+mn-ea"/>
            <a:ea typeface="+mn-ea"/>
          </a:endParaRPr>
        </a:p>
      </dgm:t>
    </dgm:pt>
    <dgm:pt modelId="{BA5CBDB5-66A3-44E8-8FE4-ED7F29ADBCAA}" type="parTrans" cxnId="{F4FB372F-D70B-47FE-9E2E-18D7E778BDB1}">
      <dgm:prSet/>
      <dgm:spPr/>
      <dgm:t>
        <a:bodyPr/>
        <a:lstStyle/>
        <a:p>
          <a:endParaRPr lang="en-US"/>
        </a:p>
      </dgm:t>
    </dgm:pt>
    <dgm:pt modelId="{6A3D1896-0082-433C-8924-AFBD949B4F99}" type="sibTrans" cxnId="{F4FB372F-D70B-47FE-9E2E-18D7E778BDB1}">
      <dgm:prSet/>
      <dgm:spPr/>
      <dgm:t>
        <a:bodyPr/>
        <a:lstStyle/>
        <a:p>
          <a:endParaRPr lang="en-US"/>
        </a:p>
      </dgm:t>
    </dgm:pt>
    <dgm:pt modelId="{92AD5E11-3BA1-4EEC-A8AF-FFA1B44F2A15}">
      <dgm:prSet custT="1"/>
      <dgm:spPr/>
      <dgm:t>
        <a:bodyPr/>
        <a:lstStyle/>
        <a:p>
          <a:r>
            <a:rPr kumimoji="1" lang="ja-JP" sz="2800" b="0" dirty="0">
              <a:solidFill>
                <a:schemeClr val="bg1"/>
              </a:solidFill>
              <a:latin typeface="+mn-ea"/>
              <a:ea typeface="+mn-ea"/>
            </a:rPr>
            <a:t>レポートの対象は、</a:t>
          </a:r>
          <a:r>
            <a:rPr kumimoji="1" lang="en-US" sz="2800" b="0" dirty="0">
              <a:solidFill>
                <a:schemeClr val="bg1"/>
              </a:solidFill>
              <a:latin typeface="+mn-ea"/>
              <a:ea typeface="+mn-ea"/>
            </a:rPr>
            <a:t>『</a:t>
          </a:r>
          <a:r>
            <a:rPr kumimoji="1" lang="ja-JP" sz="2800" b="0" dirty="0">
              <a:solidFill>
                <a:schemeClr val="bg1"/>
              </a:solidFill>
              <a:latin typeface="+mn-ea"/>
              <a:ea typeface="+mn-ea"/>
            </a:rPr>
            <a:t>千と千尋の神隠し</a:t>
          </a:r>
          <a:r>
            <a:rPr kumimoji="1" lang="en-US" sz="2800" b="0" dirty="0">
              <a:solidFill>
                <a:schemeClr val="bg1"/>
              </a:solidFill>
              <a:latin typeface="+mn-ea"/>
              <a:ea typeface="+mn-ea"/>
            </a:rPr>
            <a:t>』</a:t>
          </a:r>
          <a:r>
            <a:rPr kumimoji="1" lang="ja-JP" sz="2800" b="0" dirty="0">
              <a:solidFill>
                <a:schemeClr val="bg1"/>
              </a:solidFill>
              <a:latin typeface="+mn-ea"/>
              <a:ea typeface="+mn-ea"/>
            </a:rPr>
            <a:t>（宮崎駿、</a:t>
          </a:r>
          <a:r>
            <a:rPr lang="ja-JP" sz="2800" b="0" dirty="0">
              <a:solidFill>
                <a:schemeClr val="bg1"/>
              </a:solidFill>
              <a:latin typeface="+mn-ea"/>
              <a:ea typeface="+mn-ea"/>
            </a:rPr>
            <a:t>２００１</a:t>
          </a:r>
          <a:r>
            <a:rPr kumimoji="1" lang="ja-JP" sz="2800" b="0" dirty="0">
              <a:solidFill>
                <a:schemeClr val="bg1"/>
              </a:solidFill>
              <a:latin typeface="+mn-ea"/>
              <a:ea typeface="+mn-ea"/>
            </a:rPr>
            <a:t>）</a:t>
          </a:r>
          <a:r>
            <a:rPr kumimoji="1" lang="ja-JP" altLang="en-US" sz="2800" b="0" dirty="0">
              <a:solidFill>
                <a:schemeClr val="bg1"/>
              </a:solidFill>
              <a:latin typeface="+mn-ea"/>
              <a:ea typeface="+mn-ea"/>
            </a:rPr>
            <a:t>とする</a:t>
          </a:r>
          <a:r>
            <a:rPr kumimoji="1" lang="ja-JP" sz="2800" b="0" dirty="0">
              <a:solidFill>
                <a:schemeClr val="bg1"/>
              </a:solidFill>
              <a:latin typeface="+mn-ea"/>
              <a:ea typeface="+mn-ea"/>
            </a:rPr>
            <a:t>。</a:t>
          </a:r>
          <a:endParaRPr lang="en-US" sz="2800" b="0" dirty="0">
            <a:solidFill>
              <a:schemeClr val="bg1"/>
            </a:solidFill>
            <a:latin typeface="+mn-ea"/>
            <a:ea typeface="+mn-ea"/>
          </a:endParaRPr>
        </a:p>
      </dgm:t>
    </dgm:pt>
    <dgm:pt modelId="{71B16BFA-041B-4265-8DB9-E403009D91DE}" type="parTrans" cxnId="{D7212FE5-9F5E-47CA-9D7A-3E480DFB06DA}">
      <dgm:prSet/>
      <dgm:spPr/>
      <dgm:t>
        <a:bodyPr/>
        <a:lstStyle/>
        <a:p>
          <a:endParaRPr lang="en-US"/>
        </a:p>
      </dgm:t>
    </dgm:pt>
    <dgm:pt modelId="{B36AEB77-93BB-47EA-B6BB-9E14AB819E8E}" type="sibTrans" cxnId="{D7212FE5-9F5E-47CA-9D7A-3E480DFB06DA}">
      <dgm:prSet/>
      <dgm:spPr/>
      <dgm:t>
        <a:bodyPr/>
        <a:lstStyle/>
        <a:p>
          <a:endParaRPr lang="en-US"/>
        </a:p>
      </dgm:t>
    </dgm:pt>
    <dgm:pt modelId="{E991F086-B7A0-4C53-9C3B-14AADA534426}" type="pres">
      <dgm:prSet presAssocID="{9B0DB089-9075-4236-B64A-FA6D9EFED77B}" presName="vert0" presStyleCnt="0">
        <dgm:presLayoutVars>
          <dgm:dir/>
          <dgm:animOne val="branch"/>
          <dgm:animLvl val="lvl"/>
        </dgm:presLayoutVars>
      </dgm:prSet>
      <dgm:spPr/>
    </dgm:pt>
    <dgm:pt modelId="{4507A679-C5FE-45A1-80EE-D4D2696E66F9}" type="pres">
      <dgm:prSet presAssocID="{5A2E97E7-7827-4927-9F22-087CCDA1979B}" presName="thickLine" presStyleLbl="alignNode1" presStyleIdx="0" presStyleCnt="3"/>
      <dgm:spPr/>
    </dgm:pt>
    <dgm:pt modelId="{E7A72DD4-E2E8-4D1F-8F47-4DED3975B82E}" type="pres">
      <dgm:prSet presAssocID="{5A2E97E7-7827-4927-9F22-087CCDA1979B}" presName="horz1" presStyleCnt="0"/>
      <dgm:spPr/>
    </dgm:pt>
    <dgm:pt modelId="{E2A16F59-45C9-4922-A7BB-11F204375281}" type="pres">
      <dgm:prSet presAssocID="{5A2E97E7-7827-4927-9F22-087CCDA1979B}" presName="tx1" presStyleLbl="revTx" presStyleIdx="0" presStyleCnt="3"/>
      <dgm:spPr/>
    </dgm:pt>
    <dgm:pt modelId="{96D749C1-E759-48C7-8C18-44ABE4BA5F96}" type="pres">
      <dgm:prSet presAssocID="{5A2E97E7-7827-4927-9F22-087CCDA1979B}" presName="vert1" presStyleCnt="0"/>
      <dgm:spPr/>
    </dgm:pt>
    <dgm:pt modelId="{8AF3BF73-3805-42AB-A8DB-A4CD3572662E}" type="pres">
      <dgm:prSet presAssocID="{8BB45CCA-FD49-40A6-9C08-7D435A000485}" presName="thickLine" presStyleLbl="alignNode1" presStyleIdx="1" presStyleCnt="3"/>
      <dgm:spPr/>
    </dgm:pt>
    <dgm:pt modelId="{057CFB9E-2676-4A25-A4F1-6E11C6C81AFC}" type="pres">
      <dgm:prSet presAssocID="{8BB45CCA-FD49-40A6-9C08-7D435A000485}" presName="horz1" presStyleCnt="0"/>
      <dgm:spPr/>
    </dgm:pt>
    <dgm:pt modelId="{D7EA3E0B-B621-49A6-B385-108C3A69B765}" type="pres">
      <dgm:prSet presAssocID="{8BB45CCA-FD49-40A6-9C08-7D435A000485}" presName="tx1" presStyleLbl="revTx" presStyleIdx="1" presStyleCnt="3" custScaleY="57272"/>
      <dgm:spPr/>
    </dgm:pt>
    <dgm:pt modelId="{802DB38B-676B-4B60-B4C5-6F476BAB6869}" type="pres">
      <dgm:prSet presAssocID="{8BB45CCA-FD49-40A6-9C08-7D435A000485}" presName="vert1" presStyleCnt="0"/>
      <dgm:spPr/>
    </dgm:pt>
    <dgm:pt modelId="{28065B0D-4815-4988-8553-6BE0B0544AF0}" type="pres">
      <dgm:prSet presAssocID="{92AD5E11-3BA1-4EEC-A8AF-FFA1B44F2A15}" presName="thickLine" presStyleLbl="alignNode1" presStyleIdx="2" presStyleCnt="3"/>
      <dgm:spPr/>
    </dgm:pt>
    <dgm:pt modelId="{6721834A-DA86-40F6-AE4A-E0FDEC51F8E0}" type="pres">
      <dgm:prSet presAssocID="{92AD5E11-3BA1-4EEC-A8AF-FFA1B44F2A15}" presName="horz1" presStyleCnt="0"/>
      <dgm:spPr/>
    </dgm:pt>
    <dgm:pt modelId="{5987ABD9-8B01-4BA7-9AF6-72A9C222E940}" type="pres">
      <dgm:prSet presAssocID="{92AD5E11-3BA1-4EEC-A8AF-FFA1B44F2A15}" presName="tx1" presStyleLbl="revTx" presStyleIdx="2" presStyleCnt="3"/>
      <dgm:spPr/>
    </dgm:pt>
    <dgm:pt modelId="{20C4A698-5F90-480D-BEB1-6316C5393F96}" type="pres">
      <dgm:prSet presAssocID="{92AD5E11-3BA1-4EEC-A8AF-FFA1B44F2A15}" presName="vert1" presStyleCnt="0"/>
      <dgm:spPr/>
    </dgm:pt>
  </dgm:ptLst>
  <dgm:cxnLst>
    <dgm:cxn modelId="{A7C0B828-C704-416F-A538-56DC52FFC704}" type="presOf" srcId="{92AD5E11-3BA1-4EEC-A8AF-FFA1B44F2A15}" destId="{5987ABD9-8B01-4BA7-9AF6-72A9C222E940}" srcOrd="0" destOrd="0" presId="urn:microsoft.com/office/officeart/2008/layout/LinedList"/>
    <dgm:cxn modelId="{F4FB372F-D70B-47FE-9E2E-18D7E778BDB1}" srcId="{9B0DB089-9075-4236-B64A-FA6D9EFED77B}" destId="{8BB45CCA-FD49-40A6-9C08-7D435A000485}" srcOrd="1" destOrd="0" parTransId="{BA5CBDB5-66A3-44E8-8FE4-ED7F29ADBCAA}" sibTransId="{6A3D1896-0082-433C-8924-AFBD949B4F99}"/>
    <dgm:cxn modelId="{7095BD31-2ED5-4538-AB79-E6BA21584D6C}" type="presOf" srcId="{8BB45CCA-FD49-40A6-9C08-7D435A000485}" destId="{D7EA3E0B-B621-49A6-B385-108C3A69B765}" srcOrd="0" destOrd="0" presId="urn:microsoft.com/office/officeart/2008/layout/LinedList"/>
    <dgm:cxn modelId="{0739356C-A001-43EA-9174-8E0768779392}" srcId="{9B0DB089-9075-4236-B64A-FA6D9EFED77B}" destId="{5A2E97E7-7827-4927-9F22-087CCDA1979B}" srcOrd="0" destOrd="0" parTransId="{89C44F31-AE04-4E47-A991-B4DE6D22A9C3}" sibTransId="{F8304411-C4D3-4C78-965F-851A38581FE3}"/>
    <dgm:cxn modelId="{2BF8F785-0386-4E87-8490-9C49F9E8C77D}" type="presOf" srcId="{5A2E97E7-7827-4927-9F22-087CCDA1979B}" destId="{E2A16F59-45C9-4922-A7BB-11F204375281}" srcOrd="0" destOrd="0" presId="urn:microsoft.com/office/officeart/2008/layout/LinedList"/>
    <dgm:cxn modelId="{D7212FE5-9F5E-47CA-9D7A-3E480DFB06DA}" srcId="{9B0DB089-9075-4236-B64A-FA6D9EFED77B}" destId="{92AD5E11-3BA1-4EEC-A8AF-FFA1B44F2A15}" srcOrd="2" destOrd="0" parTransId="{71B16BFA-041B-4265-8DB9-E403009D91DE}" sibTransId="{B36AEB77-93BB-47EA-B6BB-9E14AB819E8E}"/>
    <dgm:cxn modelId="{70EF14FA-3432-4F19-B2DF-AFD48B37E060}" type="presOf" srcId="{9B0DB089-9075-4236-B64A-FA6D9EFED77B}" destId="{E991F086-B7A0-4C53-9C3B-14AADA534426}" srcOrd="0" destOrd="0" presId="urn:microsoft.com/office/officeart/2008/layout/LinedList"/>
    <dgm:cxn modelId="{24E2E177-81E8-4F6D-BCD8-3A69B01F8F09}" type="presParOf" srcId="{E991F086-B7A0-4C53-9C3B-14AADA534426}" destId="{4507A679-C5FE-45A1-80EE-D4D2696E66F9}" srcOrd="0" destOrd="0" presId="urn:microsoft.com/office/officeart/2008/layout/LinedList"/>
    <dgm:cxn modelId="{00CF14E7-9426-48DA-8E09-99A80F4C2CDB}" type="presParOf" srcId="{E991F086-B7A0-4C53-9C3B-14AADA534426}" destId="{E7A72DD4-E2E8-4D1F-8F47-4DED3975B82E}" srcOrd="1" destOrd="0" presId="urn:microsoft.com/office/officeart/2008/layout/LinedList"/>
    <dgm:cxn modelId="{08CE20EE-FD79-4CD0-AF59-C06951AD8C61}" type="presParOf" srcId="{E7A72DD4-E2E8-4D1F-8F47-4DED3975B82E}" destId="{E2A16F59-45C9-4922-A7BB-11F204375281}" srcOrd="0" destOrd="0" presId="urn:microsoft.com/office/officeart/2008/layout/LinedList"/>
    <dgm:cxn modelId="{617821CA-D332-4CB5-A0A3-92016870F188}" type="presParOf" srcId="{E7A72DD4-E2E8-4D1F-8F47-4DED3975B82E}" destId="{96D749C1-E759-48C7-8C18-44ABE4BA5F96}" srcOrd="1" destOrd="0" presId="urn:microsoft.com/office/officeart/2008/layout/LinedList"/>
    <dgm:cxn modelId="{8ED903D6-24EB-4A08-8B35-33E0D3009F8F}" type="presParOf" srcId="{E991F086-B7A0-4C53-9C3B-14AADA534426}" destId="{8AF3BF73-3805-42AB-A8DB-A4CD3572662E}" srcOrd="2" destOrd="0" presId="urn:microsoft.com/office/officeart/2008/layout/LinedList"/>
    <dgm:cxn modelId="{B092A748-5AFD-428C-B4F2-208E72147FC2}" type="presParOf" srcId="{E991F086-B7A0-4C53-9C3B-14AADA534426}" destId="{057CFB9E-2676-4A25-A4F1-6E11C6C81AFC}" srcOrd="3" destOrd="0" presId="urn:microsoft.com/office/officeart/2008/layout/LinedList"/>
    <dgm:cxn modelId="{A7A09ACF-C3E5-4606-A532-8B22C32D0A57}" type="presParOf" srcId="{057CFB9E-2676-4A25-A4F1-6E11C6C81AFC}" destId="{D7EA3E0B-B621-49A6-B385-108C3A69B765}" srcOrd="0" destOrd="0" presId="urn:microsoft.com/office/officeart/2008/layout/LinedList"/>
    <dgm:cxn modelId="{D16CB71E-3D7A-4D8E-81F9-56F4EC541FA1}" type="presParOf" srcId="{057CFB9E-2676-4A25-A4F1-6E11C6C81AFC}" destId="{802DB38B-676B-4B60-B4C5-6F476BAB6869}" srcOrd="1" destOrd="0" presId="urn:microsoft.com/office/officeart/2008/layout/LinedList"/>
    <dgm:cxn modelId="{A955371B-4755-4000-AF3E-2C39BE07B4AD}" type="presParOf" srcId="{E991F086-B7A0-4C53-9C3B-14AADA534426}" destId="{28065B0D-4815-4988-8553-6BE0B0544AF0}" srcOrd="4" destOrd="0" presId="urn:microsoft.com/office/officeart/2008/layout/LinedList"/>
    <dgm:cxn modelId="{FFE3C5D2-AC95-4B63-9AE2-E4E420A1BB6E}" type="presParOf" srcId="{E991F086-B7A0-4C53-9C3B-14AADA534426}" destId="{6721834A-DA86-40F6-AE4A-E0FDEC51F8E0}" srcOrd="5" destOrd="0" presId="urn:microsoft.com/office/officeart/2008/layout/LinedList"/>
    <dgm:cxn modelId="{E123B83A-D1C3-43BB-A998-2F847D658D15}" type="presParOf" srcId="{6721834A-DA86-40F6-AE4A-E0FDEC51F8E0}" destId="{5987ABD9-8B01-4BA7-9AF6-72A9C222E940}" srcOrd="0" destOrd="0" presId="urn:microsoft.com/office/officeart/2008/layout/LinedList"/>
    <dgm:cxn modelId="{FD64DE08-3D22-4F92-823B-6FE67A74411C}" type="presParOf" srcId="{6721834A-DA86-40F6-AE4A-E0FDEC51F8E0}" destId="{20C4A698-5F90-480D-BEB1-6316C5393F9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D01E39-D5A4-43EE-B5DC-C406569E81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AF82E2C-BBF2-4EE3-A807-52E37325EFFD}">
      <dgm:prSet custT="1"/>
      <dgm:spPr/>
      <dgm:t>
        <a:bodyPr/>
        <a:lstStyle/>
        <a:p>
          <a:r>
            <a:rPr kumimoji="1" lang="ja-JP" sz="2800" b="1" dirty="0">
              <a:solidFill>
                <a:srgbClr val="FF6600"/>
              </a:solidFill>
            </a:rPr>
            <a:t>解釈</a:t>
          </a:r>
          <a:r>
            <a:rPr kumimoji="1" lang="ja-JP" sz="2800" dirty="0">
              <a:solidFill>
                <a:schemeClr val="bg1"/>
              </a:solidFill>
            </a:rPr>
            <a:t>：作品への理解を深めたり課題文献や授業内容について振り返ったりしながら、自分なりに解釈していく。</a:t>
          </a:r>
          <a:endParaRPr lang="en-US" sz="2800" dirty="0">
            <a:solidFill>
              <a:schemeClr val="bg1"/>
            </a:solidFill>
          </a:endParaRPr>
        </a:p>
      </dgm:t>
    </dgm:pt>
    <dgm:pt modelId="{CB739153-9493-4B95-9B03-424EED966D7B}" type="parTrans" cxnId="{10270F27-42A8-42C3-860F-BEEDCE99DFA0}">
      <dgm:prSet/>
      <dgm:spPr/>
      <dgm:t>
        <a:bodyPr/>
        <a:lstStyle/>
        <a:p>
          <a:endParaRPr lang="en-US"/>
        </a:p>
      </dgm:t>
    </dgm:pt>
    <dgm:pt modelId="{2A0887BD-7A48-49E3-8653-1C61D056C068}" type="sibTrans" cxnId="{10270F27-42A8-42C3-860F-BEEDCE99DFA0}">
      <dgm:prSet/>
      <dgm:spPr/>
      <dgm:t>
        <a:bodyPr/>
        <a:lstStyle/>
        <a:p>
          <a:endParaRPr lang="en-US"/>
        </a:p>
      </dgm:t>
    </dgm:pt>
    <dgm:pt modelId="{B7B55890-1701-41B5-B9A8-7E22AB9B24F5}">
      <dgm:prSet custT="1"/>
      <dgm:spPr/>
      <dgm:t>
        <a:bodyPr/>
        <a:lstStyle/>
        <a:p>
          <a:r>
            <a:rPr lang="ja-JP" sz="2800" b="1" dirty="0">
              <a:solidFill>
                <a:srgbClr val="FF6600"/>
              </a:solidFill>
            </a:rPr>
            <a:t>分析</a:t>
          </a:r>
          <a:r>
            <a:rPr lang="ja-JP" sz="2800" dirty="0">
              <a:solidFill>
                <a:schemeClr val="bg1"/>
              </a:solidFill>
            </a:rPr>
            <a:t>：具体的な場面と文献の記述を分析する。関係する文献を図書館の蔵書検索などから調べて読み、分析する。</a:t>
          </a:r>
          <a:endParaRPr lang="en-US" sz="2800" dirty="0">
            <a:solidFill>
              <a:schemeClr val="bg1"/>
            </a:solidFill>
          </a:endParaRPr>
        </a:p>
      </dgm:t>
    </dgm:pt>
    <dgm:pt modelId="{77DE3E48-3DF4-4EC9-8E5B-AA5945876AF1}" type="parTrans" cxnId="{6A85A556-75E2-4738-83EA-D145636DCCB5}">
      <dgm:prSet/>
      <dgm:spPr/>
      <dgm:t>
        <a:bodyPr/>
        <a:lstStyle/>
        <a:p>
          <a:endParaRPr lang="en-US"/>
        </a:p>
      </dgm:t>
    </dgm:pt>
    <dgm:pt modelId="{216E58DC-80C4-4E79-ACB4-D8D4C28CACE2}" type="sibTrans" cxnId="{6A85A556-75E2-4738-83EA-D145636DCCB5}">
      <dgm:prSet/>
      <dgm:spPr/>
      <dgm:t>
        <a:bodyPr/>
        <a:lstStyle/>
        <a:p>
          <a:endParaRPr lang="en-US"/>
        </a:p>
      </dgm:t>
    </dgm:pt>
    <dgm:pt modelId="{71F8AB59-6BB3-4649-9D49-146047762101}" type="pres">
      <dgm:prSet presAssocID="{8DD01E39-D5A4-43EE-B5DC-C406569E8158}" presName="vert0" presStyleCnt="0">
        <dgm:presLayoutVars>
          <dgm:dir/>
          <dgm:animOne val="branch"/>
          <dgm:animLvl val="lvl"/>
        </dgm:presLayoutVars>
      </dgm:prSet>
      <dgm:spPr/>
    </dgm:pt>
    <dgm:pt modelId="{6BE1A594-3303-4F28-AFC7-CE44DC3858FE}" type="pres">
      <dgm:prSet presAssocID="{8AF82E2C-BBF2-4EE3-A807-52E37325EFFD}" presName="thickLine" presStyleLbl="alignNode1" presStyleIdx="0" presStyleCnt="2"/>
      <dgm:spPr/>
    </dgm:pt>
    <dgm:pt modelId="{D7499BE4-239E-4448-BDBE-E058213DA781}" type="pres">
      <dgm:prSet presAssocID="{8AF82E2C-BBF2-4EE3-A807-52E37325EFFD}" presName="horz1" presStyleCnt="0"/>
      <dgm:spPr/>
    </dgm:pt>
    <dgm:pt modelId="{97627BF5-59E8-47C9-959D-C062FEBF7D84}" type="pres">
      <dgm:prSet presAssocID="{8AF82E2C-BBF2-4EE3-A807-52E37325EFFD}" presName="tx1" presStyleLbl="revTx" presStyleIdx="0" presStyleCnt="2"/>
      <dgm:spPr/>
    </dgm:pt>
    <dgm:pt modelId="{75E5875A-2745-4425-B83D-D4235A470107}" type="pres">
      <dgm:prSet presAssocID="{8AF82E2C-BBF2-4EE3-A807-52E37325EFFD}" presName="vert1" presStyleCnt="0"/>
      <dgm:spPr/>
    </dgm:pt>
    <dgm:pt modelId="{0D81A9D2-97CD-4D5B-877F-2CD0A783355E}" type="pres">
      <dgm:prSet presAssocID="{B7B55890-1701-41B5-B9A8-7E22AB9B24F5}" presName="thickLine" presStyleLbl="alignNode1" presStyleIdx="1" presStyleCnt="2"/>
      <dgm:spPr/>
    </dgm:pt>
    <dgm:pt modelId="{F2D039B9-29B8-4FB3-A77F-11D954790EE3}" type="pres">
      <dgm:prSet presAssocID="{B7B55890-1701-41B5-B9A8-7E22AB9B24F5}" presName="horz1" presStyleCnt="0"/>
      <dgm:spPr/>
    </dgm:pt>
    <dgm:pt modelId="{3837F74D-E500-4A99-8515-C5154F8F1FE9}" type="pres">
      <dgm:prSet presAssocID="{B7B55890-1701-41B5-B9A8-7E22AB9B24F5}" presName="tx1" presStyleLbl="revTx" presStyleIdx="1" presStyleCnt="2"/>
      <dgm:spPr/>
    </dgm:pt>
    <dgm:pt modelId="{0DDACC87-339F-4E97-BAB6-126CA6E4A0E1}" type="pres">
      <dgm:prSet presAssocID="{B7B55890-1701-41B5-B9A8-7E22AB9B24F5}" presName="vert1" presStyleCnt="0"/>
      <dgm:spPr/>
    </dgm:pt>
  </dgm:ptLst>
  <dgm:cxnLst>
    <dgm:cxn modelId="{DDD59200-DC70-433A-B017-71F98F146B4A}" type="presOf" srcId="{8DD01E39-D5A4-43EE-B5DC-C406569E8158}" destId="{71F8AB59-6BB3-4649-9D49-146047762101}" srcOrd="0" destOrd="0" presId="urn:microsoft.com/office/officeart/2008/layout/LinedList"/>
    <dgm:cxn modelId="{10270F27-42A8-42C3-860F-BEEDCE99DFA0}" srcId="{8DD01E39-D5A4-43EE-B5DC-C406569E8158}" destId="{8AF82E2C-BBF2-4EE3-A807-52E37325EFFD}" srcOrd="0" destOrd="0" parTransId="{CB739153-9493-4B95-9B03-424EED966D7B}" sibTransId="{2A0887BD-7A48-49E3-8653-1C61D056C068}"/>
    <dgm:cxn modelId="{1502B53C-DF79-4032-93FD-34066C327074}" type="presOf" srcId="{B7B55890-1701-41B5-B9A8-7E22AB9B24F5}" destId="{3837F74D-E500-4A99-8515-C5154F8F1FE9}" srcOrd="0" destOrd="0" presId="urn:microsoft.com/office/officeart/2008/layout/LinedList"/>
    <dgm:cxn modelId="{6A85A556-75E2-4738-83EA-D145636DCCB5}" srcId="{8DD01E39-D5A4-43EE-B5DC-C406569E8158}" destId="{B7B55890-1701-41B5-B9A8-7E22AB9B24F5}" srcOrd="1" destOrd="0" parTransId="{77DE3E48-3DF4-4EC9-8E5B-AA5945876AF1}" sibTransId="{216E58DC-80C4-4E79-ACB4-D8D4C28CACE2}"/>
    <dgm:cxn modelId="{6EA200D7-32B0-4EAD-883A-2D9131A6D877}" type="presOf" srcId="{8AF82E2C-BBF2-4EE3-A807-52E37325EFFD}" destId="{97627BF5-59E8-47C9-959D-C062FEBF7D84}" srcOrd="0" destOrd="0" presId="urn:microsoft.com/office/officeart/2008/layout/LinedList"/>
    <dgm:cxn modelId="{F7E21FA8-F5DC-45CB-88FE-696C8E360248}" type="presParOf" srcId="{71F8AB59-6BB3-4649-9D49-146047762101}" destId="{6BE1A594-3303-4F28-AFC7-CE44DC3858FE}" srcOrd="0" destOrd="0" presId="urn:microsoft.com/office/officeart/2008/layout/LinedList"/>
    <dgm:cxn modelId="{E7224FA3-6691-4864-A8E9-E6E33A99EDCF}" type="presParOf" srcId="{71F8AB59-6BB3-4649-9D49-146047762101}" destId="{D7499BE4-239E-4448-BDBE-E058213DA781}" srcOrd="1" destOrd="0" presId="urn:microsoft.com/office/officeart/2008/layout/LinedList"/>
    <dgm:cxn modelId="{B2E58ECC-3C9A-48BC-8558-CDF113FAE5DE}" type="presParOf" srcId="{D7499BE4-239E-4448-BDBE-E058213DA781}" destId="{97627BF5-59E8-47C9-959D-C062FEBF7D84}" srcOrd="0" destOrd="0" presId="urn:microsoft.com/office/officeart/2008/layout/LinedList"/>
    <dgm:cxn modelId="{D318A140-D188-4D4B-BD2B-43EDB1811532}" type="presParOf" srcId="{D7499BE4-239E-4448-BDBE-E058213DA781}" destId="{75E5875A-2745-4425-B83D-D4235A470107}" srcOrd="1" destOrd="0" presId="urn:microsoft.com/office/officeart/2008/layout/LinedList"/>
    <dgm:cxn modelId="{DB2148B2-CF12-4E8D-96E4-A7FD4964252B}" type="presParOf" srcId="{71F8AB59-6BB3-4649-9D49-146047762101}" destId="{0D81A9D2-97CD-4D5B-877F-2CD0A783355E}" srcOrd="2" destOrd="0" presId="urn:microsoft.com/office/officeart/2008/layout/LinedList"/>
    <dgm:cxn modelId="{E522D0C3-E1E3-4357-A6EF-E4EBCD82AF49}" type="presParOf" srcId="{71F8AB59-6BB3-4649-9D49-146047762101}" destId="{F2D039B9-29B8-4FB3-A77F-11D954790EE3}" srcOrd="3" destOrd="0" presId="urn:microsoft.com/office/officeart/2008/layout/LinedList"/>
    <dgm:cxn modelId="{8B3A62A4-F70D-46E7-92E4-ECD3CE46E570}" type="presParOf" srcId="{F2D039B9-29B8-4FB3-A77F-11D954790EE3}" destId="{3837F74D-E500-4A99-8515-C5154F8F1FE9}" srcOrd="0" destOrd="0" presId="urn:microsoft.com/office/officeart/2008/layout/LinedList"/>
    <dgm:cxn modelId="{9F10A371-27AC-42D2-9212-836B4707C3F2}" type="presParOf" srcId="{F2D039B9-29B8-4FB3-A77F-11D954790EE3}" destId="{0DDACC87-339F-4E97-BAB6-126CA6E4A0E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7B6C60-14CD-4A8B-823F-63C51F5709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9343A18-A8FE-4D67-8B03-691DC5DDC95D}">
      <dgm:prSet custT="1"/>
      <dgm:spPr/>
      <dgm:t>
        <a:bodyPr/>
        <a:lstStyle/>
        <a:p>
          <a:r>
            <a:rPr lang="ja-JP" sz="2800" b="1" dirty="0">
              <a:solidFill>
                <a:srgbClr val="FF6600"/>
              </a:solidFill>
            </a:rPr>
            <a:t>評価</a:t>
          </a:r>
          <a:r>
            <a:rPr lang="ja-JP" sz="2800" b="0" dirty="0">
              <a:solidFill>
                <a:schemeClr val="bg1"/>
              </a:solidFill>
            </a:rPr>
            <a:t>：読んだ文献を、実際の作品と比較しながら批判的に疑いを持って有用性を検討する。</a:t>
          </a:r>
          <a:endParaRPr lang="en-US" sz="2800" b="0" dirty="0">
            <a:solidFill>
              <a:schemeClr val="bg1"/>
            </a:solidFill>
          </a:endParaRPr>
        </a:p>
      </dgm:t>
    </dgm:pt>
    <dgm:pt modelId="{EF302559-5C66-4A77-96D0-D9CD846397F5}" type="parTrans" cxnId="{3D11854F-8774-48A2-B186-7441E787CC2C}">
      <dgm:prSet/>
      <dgm:spPr/>
      <dgm:t>
        <a:bodyPr/>
        <a:lstStyle/>
        <a:p>
          <a:endParaRPr lang="en-US"/>
        </a:p>
      </dgm:t>
    </dgm:pt>
    <dgm:pt modelId="{AE598793-4A7C-4680-84EA-4C78D43D2FCF}" type="sibTrans" cxnId="{3D11854F-8774-48A2-B186-7441E787CC2C}">
      <dgm:prSet/>
      <dgm:spPr/>
      <dgm:t>
        <a:bodyPr/>
        <a:lstStyle/>
        <a:p>
          <a:endParaRPr lang="en-US"/>
        </a:p>
      </dgm:t>
    </dgm:pt>
    <dgm:pt modelId="{43A8EA74-27E1-422D-9264-5156BF1204E7}">
      <dgm:prSet custT="1"/>
      <dgm:spPr/>
      <dgm:t>
        <a:bodyPr/>
        <a:lstStyle/>
        <a:p>
          <a:r>
            <a:rPr kumimoji="1" lang="ja-JP" sz="2800" b="0" dirty="0">
              <a:solidFill>
                <a:schemeClr val="bg1"/>
              </a:solidFill>
            </a:rPr>
            <a:t>解釈、分析、評価はレポートを作り出すための</a:t>
          </a:r>
          <a:r>
            <a:rPr kumimoji="1" lang="ja-JP" sz="2800" b="1" dirty="0">
              <a:solidFill>
                <a:srgbClr val="FF6600"/>
              </a:solidFill>
            </a:rPr>
            <a:t>インプット</a:t>
          </a:r>
          <a:endParaRPr kumimoji="1" lang="en-US" altLang="ja-JP" sz="2800" b="1" dirty="0">
            <a:solidFill>
              <a:srgbClr val="FF6600"/>
            </a:solidFill>
          </a:endParaRPr>
        </a:p>
        <a:p>
          <a:r>
            <a:rPr kumimoji="1" lang="ja-JP" sz="2800" b="0" dirty="0">
              <a:solidFill>
                <a:schemeClr val="bg1"/>
              </a:solidFill>
            </a:rPr>
            <a:t>→あやふやな対象や知識でアウトプット</a:t>
          </a:r>
          <a:r>
            <a:rPr kumimoji="1" lang="ja-JP" altLang="en-US" sz="2800" b="0" dirty="0">
              <a:solidFill>
                <a:schemeClr val="bg1"/>
              </a:solidFill>
            </a:rPr>
            <a:t>（レポート）するのは苦しい。</a:t>
          </a:r>
          <a:endParaRPr lang="en-US" sz="2800" b="0" dirty="0">
            <a:solidFill>
              <a:schemeClr val="bg1"/>
            </a:solidFill>
          </a:endParaRPr>
        </a:p>
      </dgm:t>
    </dgm:pt>
    <dgm:pt modelId="{D913E65E-9948-45F3-8F55-12A8944EB079}" type="parTrans" cxnId="{17A2DCEE-E10A-45B6-ADE2-F7775FB9D2E1}">
      <dgm:prSet/>
      <dgm:spPr/>
      <dgm:t>
        <a:bodyPr/>
        <a:lstStyle/>
        <a:p>
          <a:endParaRPr lang="en-US"/>
        </a:p>
      </dgm:t>
    </dgm:pt>
    <dgm:pt modelId="{CD929205-25F9-4164-9111-21523114B43F}" type="sibTrans" cxnId="{17A2DCEE-E10A-45B6-ADE2-F7775FB9D2E1}">
      <dgm:prSet/>
      <dgm:spPr/>
      <dgm:t>
        <a:bodyPr/>
        <a:lstStyle/>
        <a:p>
          <a:endParaRPr lang="en-US"/>
        </a:p>
      </dgm:t>
    </dgm:pt>
    <dgm:pt modelId="{E1FAF9F2-5D99-4FFD-80A6-75B9BFC41E62}" type="pres">
      <dgm:prSet presAssocID="{9C7B6C60-14CD-4A8B-823F-63C51F57094F}" presName="vert0" presStyleCnt="0">
        <dgm:presLayoutVars>
          <dgm:dir/>
          <dgm:animOne val="branch"/>
          <dgm:animLvl val="lvl"/>
        </dgm:presLayoutVars>
      </dgm:prSet>
      <dgm:spPr/>
    </dgm:pt>
    <dgm:pt modelId="{1476FD22-35D7-49CB-AD37-C5E53C02F6F1}" type="pres">
      <dgm:prSet presAssocID="{19343A18-A8FE-4D67-8B03-691DC5DDC95D}" presName="thickLine" presStyleLbl="alignNode1" presStyleIdx="0" presStyleCnt="2"/>
      <dgm:spPr/>
    </dgm:pt>
    <dgm:pt modelId="{1AB348A6-6E40-49B7-AFD3-353F930DF7BA}" type="pres">
      <dgm:prSet presAssocID="{19343A18-A8FE-4D67-8B03-691DC5DDC95D}" presName="horz1" presStyleCnt="0"/>
      <dgm:spPr/>
    </dgm:pt>
    <dgm:pt modelId="{D7F355BB-F5F0-4D75-8A9E-2220169A3221}" type="pres">
      <dgm:prSet presAssocID="{19343A18-A8FE-4D67-8B03-691DC5DDC95D}" presName="tx1" presStyleLbl="revTx" presStyleIdx="0" presStyleCnt="2"/>
      <dgm:spPr/>
    </dgm:pt>
    <dgm:pt modelId="{D51B366D-C6CD-4179-A840-0F44158567BE}" type="pres">
      <dgm:prSet presAssocID="{19343A18-A8FE-4D67-8B03-691DC5DDC95D}" presName="vert1" presStyleCnt="0"/>
      <dgm:spPr/>
    </dgm:pt>
    <dgm:pt modelId="{444E22A1-7281-41E7-8FBA-A10548D43EF8}" type="pres">
      <dgm:prSet presAssocID="{43A8EA74-27E1-422D-9264-5156BF1204E7}" presName="thickLine" presStyleLbl="alignNode1" presStyleIdx="1" presStyleCnt="2"/>
      <dgm:spPr/>
    </dgm:pt>
    <dgm:pt modelId="{5FDFC7D1-B192-4DC0-8CA4-2A9C90FEC781}" type="pres">
      <dgm:prSet presAssocID="{43A8EA74-27E1-422D-9264-5156BF1204E7}" presName="horz1" presStyleCnt="0"/>
      <dgm:spPr/>
    </dgm:pt>
    <dgm:pt modelId="{5295EF29-FC29-453B-A84A-6964D2081FA3}" type="pres">
      <dgm:prSet presAssocID="{43A8EA74-27E1-422D-9264-5156BF1204E7}" presName="tx1" presStyleLbl="revTx" presStyleIdx="1" presStyleCnt="2"/>
      <dgm:spPr/>
    </dgm:pt>
    <dgm:pt modelId="{53DD6326-64B6-487C-8106-11344834A1F2}" type="pres">
      <dgm:prSet presAssocID="{43A8EA74-27E1-422D-9264-5156BF1204E7}" presName="vert1" presStyleCnt="0"/>
      <dgm:spPr/>
    </dgm:pt>
  </dgm:ptLst>
  <dgm:cxnLst>
    <dgm:cxn modelId="{F1B9DE2E-F9D3-4D0A-A1B6-C27E49D3B708}" type="presOf" srcId="{43A8EA74-27E1-422D-9264-5156BF1204E7}" destId="{5295EF29-FC29-453B-A84A-6964D2081FA3}" srcOrd="0" destOrd="0" presId="urn:microsoft.com/office/officeart/2008/layout/LinedList"/>
    <dgm:cxn modelId="{215E7E47-1F4D-44F6-B98E-F55E6FD56D35}" type="presOf" srcId="{19343A18-A8FE-4D67-8B03-691DC5DDC95D}" destId="{D7F355BB-F5F0-4D75-8A9E-2220169A3221}" srcOrd="0" destOrd="0" presId="urn:microsoft.com/office/officeart/2008/layout/LinedList"/>
    <dgm:cxn modelId="{3D11854F-8774-48A2-B186-7441E787CC2C}" srcId="{9C7B6C60-14CD-4A8B-823F-63C51F57094F}" destId="{19343A18-A8FE-4D67-8B03-691DC5DDC95D}" srcOrd="0" destOrd="0" parTransId="{EF302559-5C66-4A77-96D0-D9CD846397F5}" sibTransId="{AE598793-4A7C-4680-84EA-4C78D43D2FCF}"/>
    <dgm:cxn modelId="{65D04FD4-0576-4711-8C0E-07A954D78840}" type="presOf" srcId="{9C7B6C60-14CD-4A8B-823F-63C51F57094F}" destId="{E1FAF9F2-5D99-4FFD-80A6-75B9BFC41E62}" srcOrd="0" destOrd="0" presId="urn:microsoft.com/office/officeart/2008/layout/LinedList"/>
    <dgm:cxn modelId="{17A2DCEE-E10A-45B6-ADE2-F7775FB9D2E1}" srcId="{9C7B6C60-14CD-4A8B-823F-63C51F57094F}" destId="{43A8EA74-27E1-422D-9264-5156BF1204E7}" srcOrd="1" destOrd="0" parTransId="{D913E65E-9948-45F3-8F55-12A8944EB079}" sibTransId="{CD929205-25F9-4164-9111-21523114B43F}"/>
    <dgm:cxn modelId="{858D1554-0F85-41B0-8940-2266BA936230}" type="presParOf" srcId="{E1FAF9F2-5D99-4FFD-80A6-75B9BFC41E62}" destId="{1476FD22-35D7-49CB-AD37-C5E53C02F6F1}" srcOrd="0" destOrd="0" presId="urn:microsoft.com/office/officeart/2008/layout/LinedList"/>
    <dgm:cxn modelId="{0B368E78-BB90-4A36-A775-5EA569FFDEB5}" type="presParOf" srcId="{E1FAF9F2-5D99-4FFD-80A6-75B9BFC41E62}" destId="{1AB348A6-6E40-49B7-AFD3-353F930DF7BA}" srcOrd="1" destOrd="0" presId="urn:microsoft.com/office/officeart/2008/layout/LinedList"/>
    <dgm:cxn modelId="{76589C40-EFFA-4B4F-A148-02B0C6685434}" type="presParOf" srcId="{1AB348A6-6E40-49B7-AFD3-353F930DF7BA}" destId="{D7F355BB-F5F0-4D75-8A9E-2220169A3221}" srcOrd="0" destOrd="0" presId="urn:microsoft.com/office/officeart/2008/layout/LinedList"/>
    <dgm:cxn modelId="{73BD00BF-6CDF-4EBD-A31D-CFA571862520}" type="presParOf" srcId="{1AB348A6-6E40-49B7-AFD3-353F930DF7BA}" destId="{D51B366D-C6CD-4179-A840-0F44158567BE}" srcOrd="1" destOrd="0" presId="urn:microsoft.com/office/officeart/2008/layout/LinedList"/>
    <dgm:cxn modelId="{0A4F2104-C1C4-44FB-B097-12F19BC9D764}" type="presParOf" srcId="{E1FAF9F2-5D99-4FFD-80A6-75B9BFC41E62}" destId="{444E22A1-7281-41E7-8FBA-A10548D43EF8}" srcOrd="2" destOrd="0" presId="urn:microsoft.com/office/officeart/2008/layout/LinedList"/>
    <dgm:cxn modelId="{11513C72-10C1-4CB4-BD5E-8986729EADD9}" type="presParOf" srcId="{E1FAF9F2-5D99-4FFD-80A6-75B9BFC41E62}" destId="{5FDFC7D1-B192-4DC0-8CA4-2A9C90FEC781}" srcOrd="3" destOrd="0" presId="urn:microsoft.com/office/officeart/2008/layout/LinedList"/>
    <dgm:cxn modelId="{91E85527-FCC3-4268-827B-85B07433AB04}" type="presParOf" srcId="{5FDFC7D1-B192-4DC0-8CA4-2A9C90FEC781}" destId="{5295EF29-FC29-453B-A84A-6964D2081FA3}" srcOrd="0" destOrd="0" presId="urn:microsoft.com/office/officeart/2008/layout/LinedList"/>
    <dgm:cxn modelId="{565B58F1-81BE-474E-811E-421996947241}" type="presParOf" srcId="{5FDFC7D1-B192-4DC0-8CA4-2A9C90FEC781}" destId="{53DD6326-64B6-487C-8106-11344834A1F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31FD243-1E37-4E3D-A5AC-BFC18137BC3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63C170D-18EF-4EEF-A3A4-6FCCA024015F}">
      <dgm:prSet custT="1"/>
      <dgm:spPr/>
      <dgm:t>
        <a:bodyPr/>
        <a:lstStyle/>
        <a:p>
          <a:r>
            <a:rPr kumimoji="1" lang="ja-JP" sz="2800" b="1" dirty="0">
              <a:solidFill>
                <a:srgbClr val="FF6600"/>
              </a:solidFill>
            </a:rPr>
            <a:t>説明</a:t>
          </a:r>
          <a:r>
            <a:rPr kumimoji="1" lang="ja-JP" sz="2800" b="0" dirty="0">
              <a:solidFill>
                <a:schemeClr val="bg1"/>
              </a:solidFill>
            </a:rPr>
            <a:t>：</a:t>
          </a:r>
          <a:r>
            <a:rPr lang="ja-JP" sz="2800" b="0" dirty="0">
              <a:solidFill>
                <a:schemeClr val="bg1"/>
              </a:solidFill>
            </a:rPr>
            <a:t>「</a:t>
          </a:r>
          <a:r>
            <a:rPr lang="en-US" sz="2800" b="0" dirty="0">
              <a:solidFill>
                <a:schemeClr val="bg1"/>
              </a:solidFill>
            </a:rPr>
            <a:t>『</a:t>
          </a:r>
          <a:r>
            <a:rPr lang="ja-JP" sz="2800" b="0" dirty="0">
              <a:solidFill>
                <a:schemeClr val="bg1"/>
              </a:solidFill>
            </a:rPr>
            <a:t>千と千尋</a:t>
          </a:r>
          <a:r>
            <a:rPr lang="en-US" sz="2800" b="0" dirty="0">
              <a:solidFill>
                <a:schemeClr val="bg1"/>
              </a:solidFill>
            </a:rPr>
            <a:t>』</a:t>
          </a:r>
          <a:r>
            <a:rPr lang="ja-JP" sz="2800" b="0" dirty="0">
              <a:solidFill>
                <a:schemeClr val="bg1"/>
              </a:solidFill>
            </a:rPr>
            <a:t>のトンネルは作品のメッセージを伝えるためにこのような役割をしている」のような推論（仮説）を具体的な場面や表現、文献などから理由付ける。</a:t>
          </a:r>
          <a:endParaRPr lang="en-US" sz="2800" b="0" dirty="0">
            <a:solidFill>
              <a:schemeClr val="bg1"/>
            </a:solidFill>
          </a:endParaRPr>
        </a:p>
      </dgm:t>
    </dgm:pt>
    <dgm:pt modelId="{0C1DD504-DD1C-489A-A56A-2F462DB45978}" type="parTrans" cxnId="{09CB33B5-5011-4420-A4E2-B748F060C222}">
      <dgm:prSet/>
      <dgm:spPr/>
      <dgm:t>
        <a:bodyPr/>
        <a:lstStyle/>
        <a:p>
          <a:endParaRPr lang="en-US"/>
        </a:p>
      </dgm:t>
    </dgm:pt>
    <dgm:pt modelId="{A6C0B678-1E13-4858-92B3-16E02873A5C7}" type="sibTrans" cxnId="{09CB33B5-5011-4420-A4E2-B748F060C222}">
      <dgm:prSet/>
      <dgm:spPr/>
      <dgm:t>
        <a:bodyPr/>
        <a:lstStyle/>
        <a:p>
          <a:endParaRPr lang="en-US"/>
        </a:p>
      </dgm:t>
    </dgm:pt>
    <dgm:pt modelId="{87CFBB92-9217-4659-9338-E30B4D464BF2}">
      <dgm:prSet custT="1"/>
      <dgm:spPr/>
      <dgm:t>
        <a:bodyPr/>
        <a:lstStyle/>
        <a:p>
          <a:r>
            <a:rPr kumimoji="1" lang="ja-JP" sz="2800" b="1" dirty="0">
              <a:solidFill>
                <a:srgbClr val="FF6600"/>
              </a:solidFill>
            </a:rPr>
            <a:t>メタ認知</a:t>
          </a:r>
          <a:r>
            <a:rPr kumimoji="1" lang="ja-JP" sz="2800" b="0" dirty="0">
              <a:solidFill>
                <a:schemeClr val="bg1"/>
              </a:solidFill>
            </a:rPr>
            <a:t>：推論</a:t>
          </a:r>
          <a:r>
            <a:rPr lang="ja-JP" sz="2800" b="0" dirty="0">
              <a:solidFill>
                <a:schemeClr val="bg1"/>
              </a:solidFill>
            </a:rPr>
            <a:t>とその</a:t>
          </a:r>
          <a:r>
            <a:rPr kumimoji="1" lang="ja-JP" sz="2800" b="0" dirty="0">
              <a:solidFill>
                <a:schemeClr val="bg1"/>
              </a:solidFill>
            </a:rPr>
            <a:t>根拠となる場面の分析や文献</a:t>
          </a:r>
          <a:r>
            <a:rPr kumimoji="1" lang="ja-JP" altLang="en-US" sz="2800" b="0" dirty="0">
              <a:solidFill>
                <a:schemeClr val="bg1"/>
              </a:solidFill>
            </a:rPr>
            <a:t>が適切なものか作品（対象）を参照しながら再度点検する。</a:t>
          </a:r>
          <a:endParaRPr lang="en-US" sz="2800" b="0" dirty="0">
            <a:solidFill>
              <a:schemeClr val="bg1"/>
            </a:solidFill>
          </a:endParaRPr>
        </a:p>
      </dgm:t>
    </dgm:pt>
    <dgm:pt modelId="{421A87D1-7409-42EC-AB27-1780C6E4F8B6}" type="parTrans" cxnId="{090F4D8D-813B-4D0A-A666-D273E6E6E178}">
      <dgm:prSet/>
      <dgm:spPr/>
      <dgm:t>
        <a:bodyPr/>
        <a:lstStyle/>
        <a:p>
          <a:endParaRPr lang="en-US"/>
        </a:p>
      </dgm:t>
    </dgm:pt>
    <dgm:pt modelId="{2E3EE056-1046-4A8D-8277-7F9A6EE00492}" type="sibTrans" cxnId="{090F4D8D-813B-4D0A-A666-D273E6E6E178}">
      <dgm:prSet/>
      <dgm:spPr/>
      <dgm:t>
        <a:bodyPr/>
        <a:lstStyle/>
        <a:p>
          <a:endParaRPr lang="en-US"/>
        </a:p>
      </dgm:t>
    </dgm:pt>
    <dgm:pt modelId="{6544EE3B-3375-42A7-9352-45AD22DB606F}" type="pres">
      <dgm:prSet presAssocID="{E31FD243-1E37-4E3D-A5AC-BFC18137BC39}" presName="vert0" presStyleCnt="0">
        <dgm:presLayoutVars>
          <dgm:dir/>
          <dgm:animOne val="branch"/>
          <dgm:animLvl val="lvl"/>
        </dgm:presLayoutVars>
      </dgm:prSet>
      <dgm:spPr/>
    </dgm:pt>
    <dgm:pt modelId="{D49FD5F1-B416-4BC0-9686-AD73085736DE}" type="pres">
      <dgm:prSet presAssocID="{F63C170D-18EF-4EEF-A3A4-6FCCA024015F}" presName="thickLine" presStyleLbl="alignNode1" presStyleIdx="0" presStyleCnt="2"/>
      <dgm:spPr/>
    </dgm:pt>
    <dgm:pt modelId="{B4C2700F-45AB-4B89-B6F5-0893DA3CAB89}" type="pres">
      <dgm:prSet presAssocID="{F63C170D-18EF-4EEF-A3A4-6FCCA024015F}" presName="horz1" presStyleCnt="0"/>
      <dgm:spPr/>
    </dgm:pt>
    <dgm:pt modelId="{F70FAA76-0BB9-40ED-8502-664002B38F52}" type="pres">
      <dgm:prSet presAssocID="{F63C170D-18EF-4EEF-A3A4-6FCCA024015F}" presName="tx1" presStyleLbl="revTx" presStyleIdx="0" presStyleCnt="2"/>
      <dgm:spPr/>
    </dgm:pt>
    <dgm:pt modelId="{1D4907B5-4143-4BCD-9842-0D13F2B67941}" type="pres">
      <dgm:prSet presAssocID="{F63C170D-18EF-4EEF-A3A4-6FCCA024015F}" presName="vert1" presStyleCnt="0"/>
      <dgm:spPr/>
    </dgm:pt>
    <dgm:pt modelId="{41BABE7A-55F1-4232-A0C8-86E15BB262EC}" type="pres">
      <dgm:prSet presAssocID="{87CFBB92-9217-4659-9338-E30B4D464BF2}" presName="thickLine" presStyleLbl="alignNode1" presStyleIdx="1" presStyleCnt="2"/>
      <dgm:spPr/>
    </dgm:pt>
    <dgm:pt modelId="{DFA853DF-979C-45EF-9E20-6C6EBF7CCE97}" type="pres">
      <dgm:prSet presAssocID="{87CFBB92-9217-4659-9338-E30B4D464BF2}" presName="horz1" presStyleCnt="0"/>
      <dgm:spPr/>
    </dgm:pt>
    <dgm:pt modelId="{39B5BED3-5E03-4650-882F-B08C0FBD1564}" type="pres">
      <dgm:prSet presAssocID="{87CFBB92-9217-4659-9338-E30B4D464BF2}" presName="tx1" presStyleLbl="revTx" presStyleIdx="1" presStyleCnt="2"/>
      <dgm:spPr/>
    </dgm:pt>
    <dgm:pt modelId="{40E35998-06C6-4BF0-BADE-D1F00064A0E4}" type="pres">
      <dgm:prSet presAssocID="{87CFBB92-9217-4659-9338-E30B4D464BF2}" presName="vert1" presStyleCnt="0"/>
      <dgm:spPr/>
    </dgm:pt>
  </dgm:ptLst>
  <dgm:cxnLst>
    <dgm:cxn modelId="{B3CAB207-46DA-4F19-85C6-29FFEE176BE1}" type="presOf" srcId="{87CFBB92-9217-4659-9338-E30B4D464BF2}" destId="{39B5BED3-5E03-4650-882F-B08C0FBD1564}" srcOrd="0" destOrd="0" presId="urn:microsoft.com/office/officeart/2008/layout/LinedList"/>
    <dgm:cxn modelId="{B159FA0A-78BB-4FF2-9EC0-FD8E93E5D2EE}" type="presOf" srcId="{E31FD243-1E37-4E3D-A5AC-BFC18137BC39}" destId="{6544EE3B-3375-42A7-9352-45AD22DB606F}" srcOrd="0" destOrd="0" presId="urn:microsoft.com/office/officeart/2008/layout/LinedList"/>
    <dgm:cxn modelId="{169DE64C-4B47-4929-8A9E-BB15550B0EE3}" type="presOf" srcId="{F63C170D-18EF-4EEF-A3A4-6FCCA024015F}" destId="{F70FAA76-0BB9-40ED-8502-664002B38F52}" srcOrd="0" destOrd="0" presId="urn:microsoft.com/office/officeart/2008/layout/LinedList"/>
    <dgm:cxn modelId="{090F4D8D-813B-4D0A-A666-D273E6E6E178}" srcId="{E31FD243-1E37-4E3D-A5AC-BFC18137BC39}" destId="{87CFBB92-9217-4659-9338-E30B4D464BF2}" srcOrd="1" destOrd="0" parTransId="{421A87D1-7409-42EC-AB27-1780C6E4F8B6}" sibTransId="{2E3EE056-1046-4A8D-8277-7F9A6EE00492}"/>
    <dgm:cxn modelId="{09CB33B5-5011-4420-A4E2-B748F060C222}" srcId="{E31FD243-1E37-4E3D-A5AC-BFC18137BC39}" destId="{F63C170D-18EF-4EEF-A3A4-6FCCA024015F}" srcOrd="0" destOrd="0" parTransId="{0C1DD504-DD1C-489A-A56A-2F462DB45978}" sibTransId="{A6C0B678-1E13-4858-92B3-16E02873A5C7}"/>
    <dgm:cxn modelId="{9BE869A8-228B-4281-AAB0-408B61985B9B}" type="presParOf" srcId="{6544EE3B-3375-42A7-9352-45AD22DB606F}" destId="{D49FD5F1-B416-4BC0-9686-AD73085736DE}" srcOrd="0" destOrd="0" presId="urn:microsoft.com/office/officeart/2008/layout/LinedList"/>
    <dgm:cxn modelId="{B180850A-4024-4770-B18B-EDC02202FC29}" type="presParOf" srcId="{6544EE3B-3375-42A7-9352-45AD22DB606F}" destId="{B4C2700F-45AB-4B89-B6F5-0893DA3CAB89}" srcOrd="1" destOrd="0" presId="urn:microsoft.com/office/officeart/2008/layout/LinedList"/>
    <dgm:cxn modelId="{C2E4A60A-8D42-4516-94EC-AD1390D8B0A1}" type="presParOf" srcId="{B4C2700F-45AB-4B89-B6F5-0893DA3CAB89}" destId="{F70FAA76-0BB9-40ED-8502-664002B38F52}" srcOrd="0" destOrd="0" presId="urn:microsoft.com/office/officeart/2008/layout/LinedList"/>
    <dgm:cxn modelId="{09C11781-D7C2-4C83-BD75-1CFD8AAA0572}" type="presParOf" srcId="{B4C2700F-45AB-4B89-B6F5-0893DA3CAB89}" destId="{1D4907B5-4143-4BCD-9842-0D13F2B67941}" srcOrd="1" destOrd="0" presId="urn:microsoft.com/office/officeart/2008/layout/LinedList"/>
    <dgm:cxn modelId="{3EE3C07A-D5E0-4ABE-B3C4-1900F857DD30}" type="presParOf" srcId="{6544EE3B-3375-42A7-9352-45AD22DB606F}" destId="{41BABE7A-55F1-4232-A0C8-86E15BB262EC}" srcOrd="2" destOrd="0" presId="urn:microsoft.com/office/officeart/2008/layout/LinedList"/>
    <dgm:cxn modelId="{48E128BB-4A15-46B9-9D3E-7EEA1A98E055}" type="presParOf" srcId="{6544EE3B-3375-42A7-9352-45AD22DB606F}" destId="{DFA853DF-979C-45EF-9E20-6C6EBF7CCE97}" srcOrd="3" destOrd="0" presId="urn:microsoft.com/office/officeart/2008/layout/LinedList"/>
    <dgm:cxn modelId="{95D47339-3040-4BEF-80B5-1196188D30F6}" type="presParOf" srcId="{DFA853DF-979C-45EF-9E20-6C6EBF7CCE97}" destId="{39B5BED3-5E03-4650-882F-B08C0FBD1564}" srcOrd="0" destOrd="0" presId="urn:microsoft.com/office/officeart/2008/layout/LinedList"/>
    <dgm:cxn modelId="{E46E06D2-1C92-4EC4-8E28-E1C9E623EA94}" type="presParOf" srcId="{DFA853DF-979C-45EF-9E20-6C6EBF7CCE97}" destId="{40E35998-06C6-4BF0-BADE-D1F00064A0E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D01107-E6C7-44CA-851A-D4C1A3BB147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B64765B-1501-40B4-9D22-94F475C76F0C}">
      <dgm:prSet custT="1"/>
      <dgm:spPr/>
      <dgm:t>
        <a:bodyPr/>
        <a:lstStyle/>
        <a:p>
          <a:r>
            <a:rPr kumimoji="1" lang="ja-JP" sz="2800" b="1" dirty="0">
              <a:solidFill>
                <a:schemeClr val="bg1"/>
              </a:solidFill>
            </a:rPr>
            <a:t>クリティカルシンキング</a:t>
          </a:r>
          <a:r>
            <a:rPr kumimoji="1" lang="ja-JP" sz="2800" b="0" dirty="0">
              <a:solidFill>
                <a:schemeClr val="bg1"/>
              </a:solidFill>
            </a:rPr>
            <a:t>（批判的思考）とは、</a:t>
          </a:r>
          <a:endParaRPr lang="en-US" sz="2800" b="0" dirty="0">
            <a:solidFill>
              <a:schemeClr val="bg1"/>
            </a:solidFill>
          </a:endParaRPr>
        </a:p>
      </dgm:t>
    </dgm:pt>
    <dgm:pt modelId="{D67A2446-478A-4500-B8B7-2492BF9C78CF}" type="parTrans" cxnId="{27CF94B1-3282-4F06-B440-C455E9BAF163}">
      <dgm:prSet/>
      <dgm:spPr/>
      <dgm:t>
        <a:bodyPr/>
        <a:lstStyle/>
        <a:p>
          <a:endParaRPr lang="en-US"/>
        </a:p>
      </dgm:t>
    </dgm:pt>
    <dgm:pt modelId="{97559955-1A54-4E54-9A6D-113297138EEE}" type="sibTrans" cxnId="{27CF94B1-3282-4F06-B440-C455E9BAF163}">
      <dgm:prSet/>
      <dgm:spPr/>
      <dgm:t>
        <a:bodyPr/>
        <a:lstStyle/>
        <a:p>
          <a:endParaRPr lang="en-US"/>
        </a:p>
      </dgm:t>
    </dgm:pt>
    <dgm:pt modelId="{144A1973-97E9-4FAE-9385-F405943D86D1}">
      <dgm:prSet custT="1"/>
      <dgm:spPr/>
      <dgm:t>
        <a:bodyPr/>
        <a:lstStyle/>
        <a:p>
          <a:r>
            <a:rPr kumimoji="1" lang="ja-JP" sz="2800" b="0" dirty="0">
              <a:solidFill>
                <a:schemeClr val="bg1"/>
              </a:solidFill>
            </a:rPr>
            <a:t>「</a:t>
          </a:r>
          <a:r>
            <a:rPr kumimoji="1" lang="ja-JP" sz="2800" b="0" dirty="0">
              <a:solidFill>
                <a:schemeClr val="bg1"/>
              </a:solidFill>
              <a:latin typeface="+mn-ea"/>
              <a:ea typeface="+mn-ea"/>
            </a:rPr>
            <a:t>問題について</a:t>
          </a:r>
          <a:r>
            <a:rPr kumimoji="1" lang="ja-JP" sz="2800" b="1" dirty="0">
              <a:solidFill>
                <a:srgbClr val="FF6600"/>
              </a:solidFill>
              <a:latin typeface="+mn-ea"/>
              <a:ea typeface="+mn-ea"/>
            </a:rPr>
            <a:t>批判的かつ客観的</a:t>
          </a:r>
          <a:r>
            <a:rPr kumimoji="1" lang="ja-JP" sz="2800" b="0" dirty="0">
              <a:solidFill>
                <a:schemeClr val="bg1"/>
              </a:solidFill>
              <a:latin typeface="+mn-ea"/>
              <a:ea typeface="+mn-ea"/>
            </a:rPr>
            <a:t>に考え、よく組み立てられた議論を提起する能力</a:t>
          </a:r>
          <a:r>
            <a:rPr kumimoji="1" lang="ja-JP" sz="2800" b="0" dirty="0">
              <a:solidFill>
                <a:schemeClr val="bg1"/>
              </a:solidFill>
            </a:rPr>
            <a:t>」</a:t>
          </a:r>
          <a:r>
            <a:rPr lang="ja-JP" sz="2800" b="0" baseline="30000" dirty="0">
              <a:solidFill>
                <a:schemeClr val="bg1"/>
              </a:solidFill>
            </a:rPr>
            <a:t>１</a:t>
          </a:r>
          <a:endParaRPr lang="en-US" sz="2800" b="0" dirty="0">
            <a:solidFill>
              <a:schemeClr val="bg1"/>
            </a:solidFill>
          </a:endParaRPr>
        </a:p>
      </dgm:t>
    </dgm:pt>
    <dgm:pt modelId="{7379FF36-BAA0-4141-ABEA-C6DC3EF5B52F}" type="parTrans" cxnId="{7D5227BD-C744-4AB5-8488-0A9B7EDFCBC3}">
      <dgm:prSet/>
      <dgm:spPr/>
      <dgm:t>
        <a:bodyPr/>
        <a:lstStyle/>
        <a:p>
          <a:endParaRPr lang="en-US"/>
        </a:p>
      </dgm:t>
    </dgm:pt>
    <dgm:pt modelId="{E4C9B3EE-5146-44CD-8946-70937D081AFE}" type="sibTrans" cxnId="{7D5227BD-C744-4AB5-8488-0A9B7EDFCBC3}">
      <dgm:prSet/>
      <dgm:spPr/>
      <dgm:t>
        <a:bodyPr/>
        <a:lstStyle/>
        <a:p>
          <a:endParaRPr lang="en-US"/>
        </a:p>
      </dgm:t>
    </dgm:pt>
    <dgm:pt modelId="{C9A1150A-1254-4EB1-9C8D-E042252FFEB7}">
      <dgm:prSet custT="1"/>
      <dgm:spPr/>
      <dgm:t>
        <a:bodyPr/>
        <a:lstStyle/>
        <a:p>
          <a:r>
            <a:rPr kumimoji="1" lang="ja-JP" sz="2800" b="0" dirty="0">
              <a:solidFill>
                <a:schemeClr val="bg1"/>
              </a:solidFill>
            </a:rPr>
            <a:t>「あらゆること</a:t>
          </a:r>
          <a:r>
            <a:rPr lang="ja-JP" sz="2800" b="0" dirty="0">
              <a:solidFill>
                <a:schemeClr val="bg1"/>
              </a:solidFill>
            </a:rPr>
            <a:t>に</a:t>
          </a:r>
          <a:r>
            <a:rPr lang="ja-JP" sz="2800" b="1" dirty="0">
              <a:solidFill>
                <a:srgbClr val="FF6600"/>
              </a:solidFill>
            </a:rPr>
            <a:t>疑問</a:t>
          </a:r>
          <a:r>
            <a:rPr lang="ja-JP" sz="2800" b="0" dirty="0">
              <a:solidFill>
                <a:schemeClr val="bg1"/>
              </a:solidFill>
            </a:rPr>
            <a:t>を投げかけるアプローチ</a:t>
          </a:r>
          <a:r>
            <a:rPr kumimoji="1" lang="ja-JP" sz="2800" b="0" dirty="0">
              <a:solidFill>
                <a:schemeClr val="bg1"/>
              </a:solidFill>
            </a:rPr>
            <a:t>」</a:t>
          </a:r>
          <a:r>
            <a:rPr lang="ja-JP" sz="2800" b="0" baseline="30000" dirty="0">
              <a:solidFill>
                <a:schemeClr val="bg1"/>
              </a:solidFill>
            </a:rPr>
            <a:t>２</a:t>
          </a:r>
          <a:endParaRPr lang="en-US" sz="2800" b="0" dirty="0">
            <a:solidFill>
              <a:schemeClr val="bg1"/>
            </a:solidFill>
          </a:endParaRPr>
        </a:p>
      </dgm:t>
    </dgm:pt>
    <dgm:pt modelId="{36D5367F-F2B7-4414-98BA-92F67D5B3579}" type="parTrans" cxnId="{8A3DA671-4694-4E64-A5E5-7E92D0483F40}">
      <dgm:prSet/>
      <dgm:spPr/>
      <dgm:t>
        <a:bodyPr/>
        <a:lstStyle/>
        <a:p>
          <a:endParaRPr lang="en-US"/>
        </a:p>
      </dgm:t>
    </dgm:pt>
    <dgm:pt modelId="{70B9D08A-DBCE-4C53-A663-841BB346BF49}" type="sibTrans" cxnId="{8A3DA671-4694-4E64-A5E5-7E92D0483F40}">
      <dgm:prSet/>
      <dgm:spPr/>
      <dgm:t>
        <a:bodyPr/>
        <a:lstStyle/>
        <a:p>
          <a:endParaRPr lang="en-US"/>
        </a:p>
      </dgm:t>
    </dgm:pt>
    <dgm:pt modelId="{C0DC6CDC-0ABE-490F-8FFC-82557B328A86}" type="pres">
      <dgm:prSet presAssocID="{A4D01107-E6C7-44CA-851A-D4C1A3BB1476}" presName="vert0" presStyleCnt="0">
        <dgm:presLayoutVars>
          <dgm:dir/>
          <dgm:animOne val="branch"/>
          <dgm:animLvl val="lvl"/>
        </dgm:presLayoutVars>
      </dgm:prSet>
      <dgm:spPr/>
    </dgm:pt>
    <dgm:pt modelId="{2DD494F1-7541-4529-9BDF-CCA934B05B48}" type="pres">
      <dgm:prSet presAssocID="{6B64765B-1501-40B4-9D22-94F475C76F0C}" presName="thickLine" presStyleLbl="alignNode1" presStyleIdx="0" presStyleCnt="3"/>
      <dgm:spPr/>
    </dgm:pt>
    <dgm:pt modelId="{D05E06DE-CAF6-4F83-B726-6DD58750A4D3}" type="pres">
      <dgm:prSet presAssocID="{6B64765B-1501-40B4-9D22-94F475C76F0C}" presName="horz1" presStyleCnt="0"/>
      <dgm:spPr/>
    </dgm:pt>
    <dgm:pt modelId="{41340564-3A40-4E53-A208-85050D5E4ABF}" type="pres">
      <dgm:prSet presAssocID="{6B64765B-1501-40B4-9D22-94F475C76F0C}" presName="tx1" presStyleLbl="revTx" presStyleIdx="0" presStyleCnt="3" custScaleY="94555"/>
      <dgm:spPr/>
    </dgm:pt>
    <dgm:pt modelId="{56C95860-B634-46A2-98A8-E99820288762}" type="pres">
      <dgm:prSet presAssocID="{6B64765B-1501-40B4-9D22-94F475C76F0C}" presName="vert1" presStyleCnt="0"/>
      <dgm:spPr/>
    </dgm:pt>
    <dgm:pt modelId="{BC5C95B7-1A5E-4C94-B690-9620690B1056}" type="pres">
      <dgm:prSet presAssocID="{144A1973-97E9-4FAE-9385-F405943D86D1}" presName="thickLine" presStyleLbl="alignNode1" presStyleIdx="1" presStyleCnt="3"/>
      <dgm:spPr/>
    </dgm:pt>
    <dgm:pt modelId="{9776C351-2961-4AC5-B4AC-218AFBB6A4A5}" type="pres">
      <dgm:prSet presAssocID="{144A1973-97E9-4FAE-9385-F405943D86D1}" presName="horz1" presStyleCnt="0"/>
      <dgm:spPr/>
    </dgm:pt>
    <dgm:pt modelId="{3F5B9AA8-590B-4C0F-B0D6-8DE1C105FB22}" type="pres">
      <dgm:prSet presAssocID="{144A1973-97E9-4FAE-9385-F405943D86D1}" presName="tx1" presStyleLbl="revTx" presStyleIdx="1" presStyleCnt="3" custScaleY="160113"/>
      <dgm:spPr/>
    </dgm:pt>
    <dgm:pt modelId="{DE7FE4C2-FC65-40AD-8F9F-E77421376366}" type="pres">
      <dgm:prSet presAssocID="{144A1973-97E9-4FAE-9385-F405943D86D1}" presName="vert1" presStyleCnt="0"/>
      <dgm:spPr/>
    </dgm:pt>
    <dgm:pt modelId="{A9592AA5-A4C9-4342-B10B-EAEE5A0CAC42}" type="pres">
      <dgm:prSet presAssocID="{C9A1150A-1254-4EB1-9C8D-E042252FFEB7}" presName="thickLine" presStyleLbl="alignNode1" presStyleIdx="2" presStyleCnt="3"/>
      <dgm:spPr/>
    </dgm:pt>
    <dgm:pt modelId="{188C2268-6729-4743-A765-36779D9B89B7}" type="pres">
      <dgm:prSet presAssocID="{C9A1150A-1254-4EB1-9C8D-E042252FFEB7}" presName="horz1" presStyleCnt="0"/>
      <dgm:spPr/>
    </dgm:pt>
    <dgm:pt modelId="{550F80F6-2A8A-4BFB-B45F-B4D88DF8040F}" type="pres">
      <dgm:prSet presAssocID="{C9A1150A-1254-4EB1-9C8D-E042252FFEB7}" presName="tx1" presStyleLbl="revTx" presStyleIdx="2" presStyleCnt="3" custLinFactNeighborY="24761"/>
      <dgm:spPr/>
    </dgm:pt>
    <dgm:pt modelId="{6DB48504-53C9-4DDC-983A-0C23D602F605}" type="pres">
      <dgm:prSet presAssocID="{C9A1150A-1254-4EB1-9C8D-E042252FFEB7}" presName="vert1" presStyleCnt="0"/>
      <dgm:spPr/>
    </dgm:pt>
  </dgm:ptLst>
  <dgm:cxnLst>
    <dgm:cxn modelId="{8F0F6B17-A8E0-4B09-8CCF-BCC10DE6B43B}" type="presOf" srcId="{C9A1150A-1254-4EB1-9C8D-E042252FFEB7}" destId="{550F80F6-2A8A-4BFB-B45F-B4D88DF8040F}" srcOrd="0" destOrd="0" presId="urn:microsoft.com/office/officeart/2008/layout/LinedList"/>
    <dgm:cxn modelId="{8A3DA671-4694-4E64-A5E5-7E92D0483F40}" srcId="{A4D01107-E6C7-44CA-851A-D4C1A3BB1476}" destId="{C9A1150A-1254-4EB1-9C8D-E042252FFEB7}" srcOrd="2" destOrd="0" parTransId="{36D5367F-F2B7-4414-98BA-92F67D5B3579}" sibTransId="{70B9D08A-DBCE-4C53-A663-841BB346BF49}"/>
    <dgm:cxn modelId="{F5FA1372-E5E8-46DC-A194-EA06A41B437A}" type="presOf" srcId="{A4D01107-E6C7-44CA-851A-D4C1A3BB1476}" destId="{C0DC6CDC-0ABE-490F-8FFC-82557B328A86}" srcOrd="0" destOrd="0" presId="urn:microsoft.com/office/officeart/2008/layout/LinedList"/>
    <dgm:cxn modelId="{F2AA2790-5D7C-48FE-A398-C7AE5BCE7594}" type="presOf" srcId="{144A1973-97E9-4FAE-9385-F405943D86D1}" destId="{3F5B9AA8-590B-4C0F-B0D6-8DE1C105FB22}" srcOrd="0" destOrd="0" presId="urn:microsoft.com/office/officeart/2008/layout/LinedList"/>
    <dgm:cxn modelId="{27CF94B1-3282-4F06-B440-C455E9BAF163}" srcId="{A4D01107-E6C7-44CA-851A-D4C1A3BB1476}" destId="{6B64765B-1501-40B4-9D22-94F475C76F0C}" srcOrd="0" destOrd="0" parTransId="{D67A2446-478A-4500-B8B7-2492BF9C78CF}" sibTransId="{97559955-1A54-4E54-9A6D-113297138EEE}"/>
    <dgm:cxn modelId="{7D5227BD-C744-4AB5-8488-0A9B7EDFCBC3}" srcId="{A4D01107-E6C7-44CA-851A-D4C1A3BB1476}" destId="{144A1973-97E9-4FAE-9385-F405943D86D1}" srcOrd="1" destOrd="0" parTransId="{7379FF36-BAA0-4141-ABEA-C6DC3EF5B52F}" sibTransId="{E4C9B3EE-5146-44CD-8946-70937D081AFE}"/>
    <dgm:cxn modelId="{3EE786C2-DDE0-46E3-9C8F-D9DE0D6B7F60}" type="presOf" srcId="{6B64765B-1501-40B4-9D22-94F475C76F0C}" destId="{41340564-3A40-4E53-A208-85050D5E4ABF}" srcOrd="0" destOrd="0" presId="urn:microsoft.com/office/officeart/2008/layout/LinedList"/>
    <dgm:cxn modelId="{2ECE8B36-50F0-4675-B42E-B8E16F23698C}" type="presParOf" srcId="{C0DC6CDC-0ABE-490F-8FFC-82557B328A86}" destId="{2DD494F1-7541-4529-9BDF-CCA934B05B48}" srcOrd="0" destOrd="0" presId="urn:microsoft.com/office/officeart/2008/layout/LinedList"/>
    <dgm:cxn modelId="{6F92B970-DAAE-41E4-AB76-C3FAE4A3F7B0}" type="presParOf" srcId="{C0DC6CDC-0ABE-490F-8FFC-82557B328A86}" destId="{D05E06DE-CAF6-4F83-B726-6DD58750A4D3}" srcOrd="1" destOrd="0" presId="urn:microsoft.com/office/officeart/2008/layout/LinedList"/>
    <dgm:cxn modelId="{3D9A7B34-6E87-444D-92F5-E2288A781C24}" type="presParOf" srcId="{D05E06DE-CAF6-4F83-B726-6DD58750A4D3}" destId="{41340564-3A40-4E53-A208-85050D5E4ABF}" srcOrd="0" destOrd="0" presId="urn:microsoft.com/office/officeart/2008/layout/LinedList"/>
    <dgm:cxn modelId="{03A6B2A6-EED9-4905-94CB-33E98DF55A40}" type="presParOf" srcId="{D05E06DE-CAF6-4F83-B726-6DD58750A4D3}" destId="{56C95860-B634-46A2-98A8-E99820288762}" srcOrd="1" destOrd="0" presId="urn:microsoft.com/office/officeart/2008/layout/LinedList"/>
    <dgm:cxn modelId="{0324F9F8-DA25-478B-A9EB-3AB3270D5422}" type="presParOf" srcId="{C0DC6CDC-0ABE-490F-8FFC-82557B328A86}" destId="{BC5C95B7-1A5E-4C94-B690-9620690B1056}" srcOrd="2" destOrd="0" presId="urn:microsoft.com/office/officeart/2008/layout/LinedList"/>
    <dgm:cxn modelId="{C381AC66-AE03-47DC-B3E2-57F9B5FE3415}" type="presParOf" srcId="{C0DC6CDC-0ABE-490F-8FFC-82557B328A86}" destId="{9776C351-2961-4AC5-B4AC-218AFBB6A4A5}" srcOrd="3" destOrd="0" presId="urn:microsoft.com/office/officeart/2008/layout/LinedList"/>
    <dgm:cxn modelId="{649A18DC-A800-4692-936A-523EDD7AA249}" type="presParOf" srcId="{9776C351-2961-4AC5-B4AC-218AFBB6A4A5}" destId="{3F5B9AA8-590B-4C0F-B0D6-8DE1C105FB22}" srcOrd="0" destOrd="0" presId="urn:microsoft.com/office/officeart/2008/layout/LinedList"/>
    <dgm:cxn modelId="{D8173D06-9F4D-46E8-A733-3BA484D930FF}" type="presParOf" srcId="{9776C351-2961-4AC5-B4AC-218AFBB6A4A5}" destId="{DE7FE4C2-FC65-40AD-8F9F-E77421376366}" srcOrd="1" destOrd="0" presId="urn:microsoft.com/office/officeart/2008/layout/LinedList"/>
    <dgm:cxn modelId="{C1E6D8ED-9CE0-40E9-B124-8BFD5FDB3E97}" type="presParOf" srcId="{C0DC6CDC-0ABE-490F-8FFC-82557B328A86}" destId="{A9592AA5-A4C9-4342-B10B-EAEE5A0CAC42}" srcOrd="4" destOrd="0" presId="urn:microsoft.com/office/officeart/2008/layout/LinedList"/>
    <dgm:cxn modelId="{C17F8D4E-B163-4789-A0F8-74E951880954}" type="presParOf" srcId="{C0DC6CDC-0ABE-490F-8FFC-82557B328A86}" destId="{188C2268-6729-4743-A765-36779D9B89B7}" srcOrd="5" destOrd="0" presId="urn:microsoft.com/office/officeart/2008/layout/LinedList"/>
    <dgm:cxn modelId="{83A4F2C9-56F7-4C5B-8B7A-94C295016FBE}" type="presParOf" srcId="{188C2268-6729-4743-A765-36779D9B89B7}" destId="{550F80F6-2A8A-4BFB-B45F-B4D88DF8040F}" srcOrd="0" destOrd="0" presId="urn:microsoft.com/office/officeart/2008/layout/LinedList"/>
    <dgm:cxn modelId="{D3D1307B-CB15-4D96-BE14-A34D31D65154}" type="presParOf" srcId="{188C2268-6729-4743-A765-36779D9B89B7}" destId="{6DB48504-53C9-4DDC-983A-0C23D602F60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AAD957-7BF2-490E-B205-4CC8259943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53BCFD9-F859-4094-92C1-690E0E4DC1A1}">
      <dgm:prSet/>
      <dgm:spPr/>
      <dgm:t>
        <a:bodyPr/>
        <a:lstStyle/>
        <a:p>
          <a:r>
            <a:rPr kumimoji="1" lang="ja-JP" b="1" dirty="0">
              <a:solidFill>
                <a:srgbClr val="0070C0"/>
              </a:solidFill>
            </a:rPr>
            <a:t>クリティカルシンキングはレポート作成</a:t>
          </a:r>
          <a:r>
            <a:rPr kumimoji="1" lang="ja-JP" altLang="en-US" b="1" dirty="0">
              <a:solidFill>
                <a:srgbClr val="0070C0"/>
              </a:solidFill>
            </a:rPr>
            <a:t>のための</a:t>
          </a:r>
          <a:r>
            <a:rPr kumimoji="1" lang="ja-JP" b="1" dirty="0">
              <a:solidFill>
                <a:srgbClr val="0070C0"/>
              </a:solidFill>
            </a:rPr>
            <a:t>土台</a:t>
          </a:r>
          <a:r>
            <a:rPr kumimoji="1" lang="ja-JP" altLang="en-US" b="1" dirty="0">
              <a:solidFill>
                <a:srgbClr val="0070C0"/>
              </a:solidFill>
            </a:rPr>
            <a:t>！</a:t>
          </a:r>
          <a:endParaRPr lang="en-US" b="1" dirty="0">
            <a:solidFill>
              <a:srgbClr val="0070C0"/>
            </a:solidFill>
          </a:endParaRPr>
        </a:p>
      </dgm:t>
    </dgm:pt>
    <dgm:pt modelId="{7F9BBFCE-7BA7-4934-8CE5-B96EC2336890}" type="parTrans" cxnId="{A198E75F-0F16-473F-8774-9B4E3772AE79}">
      <dgm:prSet/>
      <dgm:spPr/>
      <dgm:t>
        <a:bodyPr/>
        <a:lstStyle/>
        <a:p>
          <a:endParaRPr lang="en-US"/>
        </a:p>
      </dgm:t>
    </dgm:pt>
    <dgm:pt modelId="{920D6DDD-2DE2-4ED3-838E-1E6DBC7D97D3}" type="sibTrans" cxnId="{A198E75F-0F16-473F-8774-9B4E3772AE79}">
      <dgm:prSet/>
      <dgm:spPr/>
      <dgm:t>
        <a:bodyPr/>
        <a:lstStyle/>
        <a:p>
          <a:endParaRPr lang="en-US"/>
        </a:p>
      </dgm:t>
    </dgm:pt>
    <dgm:pt modelId="{8EBF7844-C164-4AB8-B804-652F1523AD3F}">
      <dgm:prSet/>
      <dgm:spPr/>
      <dgm:t>
        <a:bodyPr/>
        <a:lstStyle/>
        <a:p>
          <a:r>
            <a:rPr kumimoji="1" lang="ja-JP" b="0" dirty="0">
              <a:solidFill>
                <a:schemeClr val="bg1"/>
              </a:solidFill>
            </a:rPr>
            <a:t>ある映画作品</a:t>
          </a:r>
          <a:r>
            <a:rPr kumimoji="1" lang="ja-JP" altLang="en-US" b="0" dirty="0">
              <a:solidFill>
                <a:schemeClr val="bg1"/>
              </a:solidFill>
            </a:rPr>
            <a:t>の</a:t>
          </a:r>
          <a:r>
            <a:rPr kumimoji="1" lang="ja-JP" b="0" dirty="0">
              <a:solidFill>
                <a:schemeClr val="bg1"/>
              </a:solidFill>
            </a:rPr>
            <a:t>「面白かった」「すごかった」点について書くのは</a:t>
          </a:r>
          <a:r>
            <a:rPr kumimoji="1" lang="ja-JP" b="1" dirty="0">
              <a:solidFill>
                <a:srgbClr val="FF6600"/>
              </a:solidFill>
            </a:rPr>
            <a:t>感想文</a:t>
          </a:r>
          <a:endParaRPr lang="en-US" b="1" dirty="0">
            <a:solidFill>
              <a:srgbClr val="FF6600"/>
            </a:solidFill>
          </a:endParaRPr>
        </a:p>
      </dgm:t>
    </dgm:pt>
    <dgm:pt modelId="{87980A76-81C1-4BF0-B8D4-97C49509945C}" type="parTrans" cxnId="{CD8AF605-1E7F-422E-8793-F4C40DE31BF6}">
      <dgm:prSet/>
      <dgm:spPr/>
      <dgm:t>
        <a:bodyPr/>
        <a:lstStyle/>
        <a:p>
          <a:endParaRPr lang="en-US"/>
        </a:p>
      </dgm:t>
    </dgm:pt>
    <dgm:pt modelId="{5E5EE1CC-4567-4F96-8D3F-56B8B541E977}" type="sibTrans" cxnId="{CD8AF605-1E7F-422E-8793-F4C40DE31BF6}">
      <dgm:prSet/>
      <dgm:spPr/>
      <dgm:t>
        <a:bodyPr/>
        <a:lstStyle/>
        <a:p>
          <a:endParaRPr lang="en-US"/>
        </a:p>
      </dgm:t>
    </dgm:pt>
    <dgm:pt modelId="{7DD9F986-2D26-4AB8-B140-E39284163F11}">
      <dgm:prSet/>
      <dgm:spPr/>
      <dgm:t>
        <a:bodyPr/>
        <a:lstStyle/>
        <a:p>
          <a:r>
            <a:rPr kumimoji="1" lang="ja-JP" b="0" dirty="0">
              <a:solidFill>
                <a:schemeClr val="bg1"/>
              </a:solidFill>
            </a:rPr>
            <a:t>「この映画で頻繁に映し出される「階段」は何を象徴しているのか」のよ</a:t>
          </a:r>
          <a:r>
            <a:rPr kumimoji="1" lang="ja-JP" altLang="en-US" b="0" dirty="0">
              <a:solidFill>
                <a:schemeClr val="bg1"/>
              </a:solidFill>
            </a:rPr>
            <a:t>う</a:t>
          </a:r>
          <a:r>
            <a:rPr kumimoji="1" lang="ja-JP" b="0" dirty="0">
              <a:solidFill>
                <a:schemeClr val="bg1"/>
              </a:solidFill>
            </a:rPr>
            <a:t>な</a:t>
          </a:r>
          <a:r>
            <a:rPr kumimoji="1" lang="ja-JP" altLang="en-US" b="0" dirty="0">
              <a:solidFill>
                <a:schemeClr val="bg1"/>
              </a:solidFill>
            </a:rPr>
            <a:t>具体性のある</a:t>
          </a:r>
          <a:r>
            <a:rPr kumimoji="1" lang="ja-JP" b="0" dirty="0">
              <a:solidFill>
                <a:schemeClr val="bg1"/>
              </a:solidFill>
            </a:rPr>
            <a:t>問いを論証</a:t>
          </a:r>
          <a:r>
            <a:rPr kumimoji="1" lang="ja-JP" altLang="en-US" b="0" dirty="0">
              <a:solidFill>
                <a:schemeClr val="bg1"/>
              </a:solidFill>
            </a:rPr>
            <a:t>するの</a:t>
          </a:r>
          <a:r>
            <a:rPr kumimoji="1" lang="ja-JP" b="0" dirty="0">
              <a:solidFill>
                <a:schemeClr val="bg1"/>
              </a:solidFill>
            </a:rPr>
            <a:t>が</a:t>
          </a:r>
          <a:r>
            <a:rPr kumimoji="1" lang="ja-JP" b="1" dirty="0">
              <a:solidFill>
                <a:srgbClr val="FF6600"/>
              </a:solidFill>
            </a:rPr>
            <a:t>レポート</a:t>
          </a:r>
          <a:endParaRPr lang="en-US" b="1" dirty="0">
            <a:solidFill>
              <a:srgbClr val="FF6600"/>
            </a:solidFill>
          </a:endParaRPr>
        </a:p>
      </dgm:t>
    </dgm:pt>
    <dgm:pt modelId="{2DE9F90C-9B9C-44B2-88AA-D3DC039E998E}" type="parTrans" cxnId="{CBF8CC02-CB71-4F7A-A238-0589ABCEBEA6}">
      <dgm:prSet/>
      <dgm:spPr/>
      <dgm:t>
        <a:bodyPr/>
        <a:lstStyle/>
        <a:p>
          <a:endParaRPr lang="en-US"/>
        </a:p>
      </dgm:t>
    </dgm:pt>
    <dgm:pt modelId="{7B96D511-2447-4623-9760-E89A59278492}" type="sibTrans" cxnId="{CBF8CC02-CB71-4F7A-A238-0589ABCEBEA6}">
      <dgm:prSet/>
      <dgm:spPr/>
      <dgm:t>
        <a:bodyPr/>
        <a:lstStyle/>
        <a:p>
          <a:endParaRPr lang="en-US"/>
        </a:p>
      </dgm:t>
    </dgm:pt>
    <dgm:pt modelId="{56F7906E-6DC1-4160-BA1A-32D453C390F2}" type="pres">
      <dgm:prSet presAssocID="{75AAD957-7BF2-490E-B205-4CC82599435B}" presName="vert0" presStyleCnt="0">
        <dgm:presLayoutVars>
          <dgm:dir/>
          <dgm:animOne val="branch"/>
          <dgm:animLvl val="lvl"/>
        </dgm:presLayoutVars>
      </dgm:prSet>
      <dgm:spPr/>
    </dgm:pt>
    <dgm:pt modelId="{79B2695C-B226-4D2F-8C96-6C4F8FC6ED89}" type="pres">
      <dgm:prSet presAssocID="{153BCFD9-F859-4094-92C1-690E0E4DC1A1}" presName="thickLine" presStyleLbl="alignNode1" presStyleIdx="0" presStyleCnt="3"/>
      <dgm:spPr/>
    </dgm:pt>
    <dgm:pt modelId="{CDA6D3C8-B4CB-43FD-875A-C7E80A25139E}" type="pres">
      <dgm:prSet presAssocID="{153BCFD9-F859-4094-92C1-690E0E4DC1A1}" presName="horz1" presStyleCnt="0"/>
      <dgm:spPr/>
    </dgm:pt>
    <dgm:pt modelId="{8FC1ED3C-410A-46DE-B9C1-512E355308F9}" type="pres">
      <dgm:prSet presAssocID="{153BCFD9-F859-4094-92C1-690E0E4DC1A1}" presName="tx1" presStyleLbl="revTx" presStyleIdx="0" presStyleCnt="3" custScaleY="59103"/>
      <dgm:spPr/>
    </dgm:pt>
    <dgm:pt modelId="{2A83F612-BC83-49CF-9051-32B1E75D19C5}" type="pres">
      <dgm:prSet presAssocID="{153BCFD9-F859-4094-92C1-690E0E4DC1A1}" presName="vert1" presStyleCnt="0"/>
      <dgm:spPr/>
    </dgm:pt>
    <dgm:pt modelId="{9C7FFC5F-3C79-4411-9F47-01371511EFDE}" type="pres">
      <dgm:prSet presAssocID="{8EBF7844-C164-4AB8-B804-652F1523AD3F}" presName="thickLine" presStyleLbl="alignNode1" presStyleIdx="1" presStyleCnt="3"/>
      <dgm:spPr/>
    </dgm:pt>
    <dgm:pt modelId="{1F040747-3867-418C-8FEF-E42F164A11E4}" type="pres">
      <dgm:prSet presAssocID="{8EBF7844-C164-4AB8-B804-652F1523AD3F}" presName="horz1" presStyleCnt="0"/>
      <dgm:spPr/>
    </dgm:pt>
    <dgm:pt modelId="{871A11EE-F670-4EE7-97F8-258CDF0E7469}" type="pres">
      <dgm:prSet presAssocID="{8EBF7844-C164-4AB8-B804-652F1523AD3F}" presName="tx1" presStyleLbl="revTx" presStyleIdx="1" presStyleCnt="3"/>
      <dgm:spPr/>
    </dgm:pt>
    <dgm:pt modelId="{9BF1CB47-363C-491E-8F92-7E728D5149AF}" type="pres">
      <dgm:prSet presAssocID="{8EBF7844-C164-4AB8-B804-652F1523AD3F}" presName="vert1" presStyleCnt="0"/>
      <dgm:spPr/>
    </dgm:pt>
    <dgm:pt modelId="{6AFEC36C-B023-41EA-82A8-31E8CF7D9BFF}" type="pres">
      <dgm:prSet presAssocID="{7DD9F986-2D26-4AB8-B140-E39284163F11}" presName="thickLine" presStyleLbl="alignNode1" presStyleIdx="2" presStyleCnt="3"/>
      <dgm:spPr/>
    </dgm:pt>
    <dgm:pt modelId="{6CD4020F-92EB-4E7D-878A-9CA93CCAD468}" type="pres">
      <dgm:prSet presAssocID="{7DD9F986-2D26-4AB8-B140-E39284163F11}" presName="horz1" presStyleCnt="0"/>
      <dgm:spPr/>
    </dgm:pt>
    <dgm:pt modelId="{2EDE0F87-7A64-42BE-8342-06F545C76C81}" type="pres">
      <dgm:prSet presAssocID="{7DD9F986-2D26-4AB8-B140-E39284163F11}" presName="tx1" presStyleLbl="revTx" presStyleIdx="2" presStyleCnt="3"/>
      <dgm:spPr/>
    </dgm:pt>
    <dgm:pt modelId="{E4D4D519-7BDA-49F3-97A3-74A65BF78F90}" type="pres">
      <dgm:prSet presAssocID="{7DD9F986-2D26-4AB8-B140-E39284163F11}" presName="vert1" presStyleCnt="0"/>
      <dgm:spPr/>
    </dgm:pt>
  </dgm:ptLst>
  <dgm:cxnLst>
    <dgm:cxn modelId="{CBF8CC02-CB71-4F7A-A238-0589ABCEBEA6}" srcId="{75AAD957-7BF2-490E-B205-4CC82599435B}" destId="{7DD9F986-2D26-4AB8-B140-E39284163F11}" srcOrd="2" destOrd="0" parTransId="{2DE9F90C-9B9C-44B2-88AA-D3DC039E998E}" sibTransId="{7B96D511-2447-4623-9760-E89A59278492}"/>
    <dgm:cxn modelId="{CD8AF605-1E7F-422E-8793-F4C40DE31BF6}" srcId="{75AAD957-7BF2-490E-B205-4CC82599435B}" destId="{8EBF7844-C164-4AB8-B804-652F1523AD3F}" srcOrd="1" destOrd="0" parTransId="{87980A76-81C1-4BF0-B8D4-97C49509945C}" sibTransId="{5E5EE1CC-4567-4F96-8D3F-56B8B541E977}"/>
    <dgm:cxn modelId="{A198E75F-0F16-473F-8774-9B4E3772AE79}" srcId="{75AAD957-7BF2-490E-B205-4CC82599435B}" destId="{153BCFD9-F859-4094-92C1-690E0E4DC1A1}" srcOrd="0" destOrd="0" parTransId="{7F9BBFCE-7BA7-4934-8CE5-B96EC2336890}" sibTransId="{920D6DDD-2DE2-4ED3-838E-1E6DBC7D97D3}"/>
    <dgm:cxn modelId="{DB781285-8022-466D-A2CA-E042D85645D3}" type="presOf" srcId="{8EBF7844-C164-4AB8-B804-652F1523AD3F}" destId="{871A11EE-F670-4EE7-97F8-258CDF0E7469}" srcOrd="0" destOrd="0" presId="urn:microsoft.com/office/officeart/2008/layout/LinedList"/>
    <dgm:cxn modelId="{752E31B3-078B-4FD9-B798-1FED08A47086}" type="presOf" srcId="{75AAD957-7BF2-490E-B205-4CC82599435B}" destId="{56F7906E-6DC1-4160-BA1A-32D453C390F2}" srcOrd="0" destOrd="0" presId="urn:microsoft.com/office/officeart/2008/layout/LinedList"/>
    <dgm:cxn modelId="{5D1359BB-CCD9-4158-8D13-06CF04B8813A}" type="presOf" srcId="{7DD9F986-2D26-4AB8-B140-E39284163F11}" destId="{2EDE0F87-7A64-42BE-8342-06F545C76C81}" srcOrd="0" destOrd="0" presId="urn:microsoft.com/office/officeart/2008/layout/LinedList"/>
    <dgm:cxn modelId="{7DEAC4F9-C547-4F27-A02E-4CAAF7303559}" type="presOf" srcId="{153BCFD9-F859-4094-92C1-690E0E4DC1A1}" destId="{8FC1ED3C-410A-46DE-B9C1-512E355308F9}" srcOrd="0" destOrd="0" presId="urn:microsoft.com/office/officeart/2008/layout/LinedList"/>
    <dgm:cxn modelId="{2E6C81C9-7B53-482E-A845-E0B85C86DF11}" type="presParOf" srcId="{56F7906E-6DC1-4160-BA1A-32D453C390F2}" destId="{79B2695C-B226-4D2F-8C96-6C4F8FC6ED89}" srcOrd="0" destOrd="0" presId="urn:microsoft.com/office/officeart/2008/layout/LinedList"/>
    <dgm:cxn modelId="{78C2313E-BEEA-41CE-A9BE-C4B9C8836CB2}" type="presParOf" srcId="{56F7906E-6DC1-4160-BA1A-32D453C390F2}" destId="{CDA6D3C8-B4CB-43FD-875A-C7E80A25139E}" srcOrd="1" destOrd="0" presId="urn:microsoft.com/office/officeart/2008/layout/LinedList"/>
    <dgm:cxn modelId="{25697CBA-BA5F-46D5-A032-8C2B787EAC4C}" type="presParOf" srcId="{CDA6D3C8-B4CB-43FD-875A-C7E80A25139E}" destId="{8FC1ED3C-410A-46DE-B9C1-512E355308F9}" srcOrd="0" destOrd="0" presId="urn:microsoft.com/office/officeart/2008/layout/LinedList"/>
    <dgm:cxn modelId="{F7968188-AE3D-4CED-80AB-A3A7C6F4D001}" type="presParOf" srcId="{CDA6D3C8-B4CB-43FD-875A-C7E80A25139E}" destId="{2A83F612-BC83-49CF-9051-32B1E75D19C5}" srcOrd="1" destOrd="0" presId="urn:microsoft.com/office/officeart/2008/layout/LinedList"/>
    <dgm:cxn modelId="{DE876D10-DA70-4714-A26E-BED681C2C7E1}" type="presParOf" srcId="{56F7906E-6DC1-4160-BA1A-32D453C390F2}" destId="{9C7FFC5F-3C79-4411-9F47-01371511EFDE}" srcOrd="2" destOrd="0" presId="urn:microsoft.com/office/officeart/2008/layout/LinedList"/>
    <dgm:cxn modelId="{A759018E-6C8D-4A3E-8B31-9979060FCB90}" type="presParOf" srcId="{56F7906E-6DC1-4160-BA1A-32D453C390F2}" destId="{1F040747-3867-418C-8FEF-E42F164A11E4}" srcOrd="3" destOrd="0" presId="urn:microsoft.com/office/officeart/2008/layout/LinedList"/>
    <dgm:cxn modelId="{75CD0BA5-6994-4097-84E8-EC536894DB6C}" type="presParOf" srcId="{1F040747-3867-418C-8FEF-E42F164A11E4}" destId="{871A11EE-F670-4EE7-97F8-258CDF0E7469}" srcOrd="0" destOrd="0" presId="urn:microsoft.com/office/officeart/2008/layout/LinedList"/>
    <dgm:cxn modelId="{0E8E6F7C-BF0F-4EAA-B47A-098A8E7F9324}" type="presParOf" srcId="{1F040747-3867-418C-8FEF-E42F164A11E4}" destId="{9BF1CB47-363C-491E-8F92-7E728D5149AF}" srcOrd="1" destOrd="0" presId="urn:microsoft.com/office/officeart/2008/layout/LinedList"/>
    <dgm:cxn modelId="{994A0D4E-487F-4366-A50D-D80B47260B8E}" type="presParOf" srcId="{56F7906E-6DC1-4160-BA1A-32D453C390F2}" destId="{6AFEC36C-B023-41EA-82A8-31E8CF7D9BFF}" srcOrd="4" destOrd="0" presId="urn:microsoft.com/office/officeart/2008/layout/LinedList"/>
    <dgm:cxn modelId="{541BDB9F-F1A2-4C34-ADCE-1911F983A107}" type="presParOf" srcId="{56F7906E-6DC1-4160-BA1A-32D453C390F2}" destId="{6CD4020F-92EB-4E7D-878A-9CA93CCAD468}" srcOrd="5" destOrd="0" presId="urn:microsoft.com/office/officeart/2008/layout/LinedList"/>
    <dgm:cxn modelId="{B25B2964-4CB4-4614-A671-D6097E51CB1B}" type="presParOf" srcId="{6CD4020F-92EB-4E7D-878A-9CA93CCAD468}" destId="{2EDE0F87-7A64-42BE-8342-06F545C76C81}" srcOrd="0" destOrd="0" presId="urn:microsoft.com/office/officeart/2008/layout/LinedList"/>
    <dgm:cxn modelId="{D280DE8D-40A9-45C4-8F6F-CCA69D278295}" type="presParOf" srcId="{6CD4020F-92EB-4E7D-878A-9CA93CCAD468}" destId="{E4D4D519-7BDA-49F3-97A3-74A65BF78F9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37A0BC-1E66-4BE8-A7D2-E48A41FAF25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B2C9B61-AA96-4ED8-8A25-DE3D6D5BC356}">
      <dgm:prSet custT="1"/>
      <dgm:spPr/>
      <dgm:t>
        <a:bodyPr/>
        <a:lstStyle/>
        <a:p>
          <a:r>
            <a:rPr lang="ja-JP" sz="2800" b="0" dirty="0">
              <a:solidFill>
                <a:schemeClr val="bg1"/>
              </a:solidFill>
            </a:rPr>
            <a:t>作品（レポートの対象）をただ受け取るのではなく、批判的に考える（</a:t>
          </a:r>
          <a:r>
            <a:rPr kumimoji="1" lang="ja-JP" sz="2800" b="1" dirty="0">
              <a:solidFill>
                <a:srgbClr val="FF6600"/>
              </a:solidFill>
            </a:rPr>
            <a:t>疑問を投げかける</a:t>
          </a:r>
          <a:r>
            <a:rPr kumimoji="1" lang="ja-JP" sz="2800" b="0" dirty="0">
              <a:solidFill>
                <a:schemeClr val="bg1"/>
              </a:solidFill>
            </a:rPr>
            <a:t>）ことで問いを立て</a:t>
          </a:r>
          <a:r>
            <a:rPr kumimoji="1" lang="ja-JP" altLang="en-US" sz="2800" b="0" dirty="0">
              <a:solidFill>
                <a:schemeClr val="bg1"/>
              </a:solidFill>
            </a:rPr>
            <a:t>られる。</a:t>
          </a:r>
          <a:endParaRPr lang="en-US" sz="2800" b="0" dirty="0">
            <a:solidFill>
              <a:schemeClr val="bg1"/>
            </a:solidFill>
          </a:endParaRPr>
        </a:p>
      </dgm:t>
    </dgm:pt>
    <dgm:pt modelId="{0FEE5CA7-69B7-4CED-83B4-CAC11D80CC76}" type="parTrans" cxnId="{459473BB-0074-4CDC-AEA8-A62AF38CE060}">
      <dgm:prSet/>
      <dgm:spPr/>
      <dgm:t>
        <a:bodyPr/>
        <a:lstStyle/>
        <a:p>
          <a:endParaRPr lang="en-US"/>
        </a:p>
      </dgm:t>
    </dgm:pt>
    <dgm:pt modelId="{D287B8E5-FF83-4C89-BA95-FC32C86819DD}" type="sibTrans" cxnId="{459473BB-0074-4CDC-AEA8-A62AF38CE060}">
      <dgm:prSet/>
      <dgm:spPr/>
      <dgm:t>
        <a:bodyPr/>
        <a:lstStyle/>
        <a:p>
          <a:endParaRPr lang="en-US"/>
        </a:p>
      </dgm:t>
    </dgm:pt>
    <dgm:pt modelId="{24E80506-5225-45D1-A529-7E347F0BB7C1}">
      <dgm:prSet custT="1"/>
      <dgm:spPr/>
      <dgm:t>
        <a:bodyPr/>
        <a:lstStyle/>
        <a:p>
          <a:r>
            <a:rPr kumimoji="1" lang="ja-JP" sz="2800" b="0" dirty="0">
              <a:solidFill>
                <a:schemeClr val="bg1"/>
              </a:solidFill>
            </a:rPr>
            <a:t>クリティカルシンキングは、</a:t>
          </a:r>
          <a:r>
            <a:rPr kumimoji="1" lang="ja-JP" sz="2800" b="1" dirty="0">
              <a:solidFill>
                <a:srgbClr val="FF6600"/>
              </a:solidFill>
            </a:rPr>
            <a:t>問いを考え出し、具体化する</a:t>
          </a:r>
          <a:r>
            <a:rPr kumimoji="1" lang="ja-JP" sz="2800" b="0" dirty="0">
              <a:solidFill>
                <a:schemeClr val="bg1"/>
              </a:solidFill>
            </a:rPr>
            <a:t>ための能力・技術</a:t>
          </a:r>
          <a:endParaRPr lang="en-US" sz="2800" b="0" dirty="0">
            <a:solidFill>
              <a:schemeClr val="bg1"/>
            </a:solidFill>
          </a:endParaRPr>
        </a:p>
      </dgm:t>
    </dgm:pt>
    <dgm:pt modelId="{BC4B951E-F8A1-445C-8C5D-A630B8B44001}" type="parTrans" cxnId="{D264B8CA-5CAA-44F0-94F3-3873F0333DE7}">
      <dgm:prSet/>
      <dgm:spPr/>
      <dgm:t>
        <a:bodyPr/>
        <a:lstStyle/>
        <a:p>
          <a:endParaRPr lang="en-US"/>
        </a:p>
      </dgm:t>
    </dgm:pt>
    <dgm:pt modelId="{7563270C-5B7B-45CF-BBA8-BAB0DB9803F1}" type="sibTrans" cxnId="{D264B8CA-5CAA-44F0-94F3-3873F0333DE7}">
      <dgm:prSet/>
      <dgm:spPr/>
      <dgm:t>
        <a:bodyPr/>
        <a:lstStyle/>
        <a:p>
          <a:endParaRPr lang="en-US"/>
        </a:p>
      </dgm:t>
    </dgm:pt>
    <dgm:pt modelId="{72623FE0-714C-42DB-B5E8-F4CF62563392}" type="pres">
      <dgm:prSet presAssocID="{7D37A0BC-1E66-4BE8-A7D2-E48A41FAF250}" presName="vert0" presStyleCnt="0">
        <dgm:presLayoutVars>
          <dgm:dir/>
          <dgm:animOne val="branch"/>
          <dgm:animLvl val="lvl"/>
        </dgm:presLayoutVars>
      </dgm:prSet>
      <dgm:spPr/>
    </dgm:pt>
    <dgm:pt modelId="{5AE26E29-A788-4875-8E35-A5EC9A7D1BB4}" type="pres">
      <dgm:prSet presAssocID="{7B2C9B61-AA96-4ED8-8A25-DE3D6D5BC356}" presName="thickLine" presStyleLbl="alignNode1" presStyleIdx="0" presStyleCnt="2"/>
      <dgm:spPr/>
    </dgm:pt>
    <dgm:pt modelId="{72A39C40-1970-4C8E-9161-62BDDAC4D115}" type="pres">
      <dgm:prSet presAssocID="{7B2C9B61-AA96-4ED8-8A25-DE3D6D5BC356}" presName="horz1" presStyleCnt="0"/>
      <dgm:spPr/>
    </dgm:pt>
    <dgm:pt modelId="{30C27B2F-93A2-4295-BDDD-BEDA0EACBFEE}" type="pres">
      <dgm:prSet presAssocID="{7B2C9B61-AA96-4ED8-8A25-DE3D6D5BC356}" presName="tx1" presStyleLbl="revTx" presStyleIdx="0" presStyleCnt="2" custScaleY="71652"/>
      <dgm:spPr/>
    </dgm:pt>
    <dgm:pt modelId="{E147778E-3863-4FFC-B182-4F61046985D8}" type="pres">
      <dgm:prSet presAssocID="{7B2C9B61-AA96-4ED8-8A25-DE3D6D5BC356}" presName="vert1" presStyleCnt="0"/>
      <dgm:spPr/>
    </dgm:pt>
    <dgm:pt modelId="{116F6FA6-5C8C-40AF-969B-E927049DEC5D}" type="pres">
      <dgm:prSet presAssocID="{24E80506-5225-45D1-A529-7E347F0BB7C1}" presName="thickLine" presStyleLbl="alignNode1" presStyleIdx="1" presStyleCnt="2"/>
      <dgm:spPr/>
    </dgm:pt>
    <dgm:pt modelId="{BCD307DC-9888-46D0-8E31-F7E3D7952973}" type="pres">
      <dgm:prSet presAssocID="{24E80506-5225-45D1-A529-7E347F0BB7C1}" presName="horz1" presStyleCnt="0"/>
      <dgm:spPr/>
    </dgm:pt>
    <dgm:pt modelId="{3DD00BE4-80EF-42D7-ABDB-DCB331412822}" type="pres">
      <dgm:prSet presAssocID="{24E80506-5225-45D1-A529-7E347F0BB7C1}" presName="tx1" presStyleLbl="revTx" presStyleIdx="1" presStyleCnt="2" custScaleY="79774"/>
      <dgm:spPr/>
    </dgm:pt>
    <dgm:pt modelId="{647E1CCE-CCB8-4129-A408-A1FC77CC6C8B}" type="pres">
      <dgm:prSet presAssocID="{24E80506-5225-45D1-A529-7E347F0BB7C1}" presName="vert1" presStyleCnt="0"/>
      <dgm:spPr/>
    </dgm:pt>
  </dgm:ptLst>
  <dgm:cxnLst>
    <dgm:cxn modelId="{77FB9122-BE03-492F-B99D-0BB6C5CE6571}" type="presOf" srcId="{24E80506-5225-45D1-A529-7E347F0BB7C1}" destId="{3DD00BE4-80EF-42D7-ABDB-DCB331412822}" srcOrd="0" destOrd="0" presId="urn:microsoft.com/office/officeart/2008/layout/LinedList"/>
    <dgm:cxn modelId="{D3DAC936-FE11-47EB-921D-20720E55927C}" type="presOf" srcId="{7D37A0BC-1E66-4BE8-A7D2-E48A41FAF250}" destId="{72623FE0-714C-42DB-B5E8-F4CF62563392}" srcOrd="0" destOrd="0" presId="urn:microsoft.com/office/officeart/2008/layout/LinedList"/>
    <dgm:cxn modelId="{459473BB-0074-4CDC-AEA8-A62AF38CE060}" srcId="{7D37A0BC-1E66-4BE8-A7D2-E48A41FAF250}" destId="{7B2C9B61-AA96-4ED8-8A25-DE3D6D5BC356}" srcOrd="0" destOrd="0" parTransId="{0FEE5CA7-69B7-4CED-83B4-CAC11D80CC76}" sibTransId="{D287B8E5-FF83-4C89-BA95-FC32C86819DD}"/>
    <dgm:cxn modelId="{D264B8CA-5CAA-44F0-94F3-3873F0333DE7}" srcId="{7D37A0BC-1E66-4BE8-A7D2-E48A41FAF250}" destId="{24E80506-5225-45D1-A529-7E347F0BB7C1}" srcOrd="1" destOrd="0" parTransId="{BC4B951E-F8A1-445C-8C5D-A630B8B44001}" sibTransId="{7563270C-5B7B-45CF-BBA8-BAB0DB9803F1}"/>
    <dgm:cxn modelId="{12081CED-3CDF-4A99-BC02-7BC639949A29}" type="presOf" srcId="{7B2C9B61-AA96-4ED8-8A25-DE3D6D5BC356}" destId="{30C27B2F-93A2-4295-BDDD-BEDA0EACBFEE}" srcOrd="0" destOrd="0" presId="urn:microsoft.com/office/officeart/2008/layout/LinedList"/>
    <dgm:cxn modelId="{2DDE7110-9374-40D7-8B06-65AB76C456EB}" type="presParOf" srcId="{72623FE0-714C-42DB-B5E8-F4CF62563392}" destId="{5AE26E29-A788-4875-8E35-A5EC9A7D1BB4}" srcOrd="0" destOrd="0" presId="urn:microsoft.com/office/officeart/2008/layout/LinedList"/>
    <dgm:cxn modelId="{9362E03F-0D74-46A7-9505-B2AC567C6A4B}" type="presParOf" srcId="{72623FE0-714C-42DB-B5E8-F4CF62563392}" destId="{72A39C40-1970-4C8E-9161-62BDDAC4D115}" srcOrd="1" destOrd="0" presId="urn:microsoft.com/office/officeart/2008/layout/LinedList"/>
    <dgm:cxn modelId="{1702BC28-A693-4933-A3F5-4FEAC5266A7F}" type="presParOf" srcId="{72A39C40-1970-4C8E-9161-62BDDAC4D115}" destId="{30C27B2F-93A2-4295-BDDD-BEDA0EACBFEE}" srcOrd="0" destOrd="0" presId="urn:microsoft.com/office/officeart/2008/layout/LinedList"/>
    <dgm:cxn modelId="{A23D149D-DD98-45F8-B62D-6F1CE568771C}" type="presParOf" srcId="{72A39C40-1970-4C8E-9161-62BDDAC4D115}" destId="{E147778E-3863-4FFC-B182-4F61046985D8}" srcOrd="1" destOrd="0" presId="urn:microsoft.com/office/officeart/2008/layout/LinedList"/>
    <dgm:cxn modelId="{C761D178-E5E6-475A-BEE4-1037EC3178EE}" type="presParOf" srcId="{72623FE0-714C-42DB-B5E8-F4CF62563392}" destId="{116F6FA6-5C8C-40AF-969B-E927049DEC5D}" srcOrd="2" destOrd="0" presId="urn:microsoft.com/office/officeart/2008/layout/LinedList"/>
    <dgm:cxn modelId="{553703C5-A864-4AF6-B0A9-1690A77BC504}" type="presParOf" srcId="{72623FE0-714C-42DB-B5E8-F4CF62563392}" destId="{BCD307DC-9888-46D0-8E31-F7E3D7952973}" srcOrd="3" destOrd="0" presId="urn:microsoft.com/office/officeart/2008/layout/LinedList"/>
    <dgm:cxn modelId="{6BC44722-7245-4782-9B7A-C626B21BEDE1}" type="presParOf" srcId="{BCD307DC-9888-46D0-8E31-F7E3D7952973}" destId="{3DD00BE4-80EF-42D7-ABDB-DCB331412822}" srcOrd="0" destOrd="0" presId="urn:microsoft.com/office/officeart/2008/layout/LinedList"/>
    <dgm:cxn modelId="{65834F9D-481B-4CA5-8B5C-D4E36BEE9E42}" type="presParOf" srcId="{BCD307DC-9888-46D0-8E31-F7E3D7952973}" destId="{647E1CCE-CCB8-4129-A408-A1FC77CC6C8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D2635D-2B6B-4C13-80CE-3A7D63182C3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EB892A4-5454-49BD-8ACD-BE3715A902E1}">
      <dgm:prSet custT="1"/>
      <dgm:spPr/>
      <dgm:t>
        <a:bodyPr/>
        <a:lstStyle/>
        <a:p>
          <a:r>
            <a:rPr kumimoji="1" lang="ja-JP" sz="3200" dirty="0">
              <a:solidFill>
                <a:schemeClr val="bg1"/>
              </a:solidFill>
            </a:rPr>
            <a:t>自分の立てた問いや文章へのクリティカルシンキング→議論</a:t>
          </a:r>
          <a:r>
            <a:rPr lang="ja-JP" sz="3200" dirty="0">
              <a:solidFill>
                <a:schemeClr val="bg1"/>
              </a:solidFill>
            </a:rPr>
            <a:t>に</a:t>
          </a:r>
          <a:r>
            <a:rPr kumimoji="1" lang="ja-JP" sz="3200" dirty="0">
              <a:solidFill>
                <a:schemeClr val="bg1"/>
              </a:solidFill>
            </a:rPr>
            <a:t>矛盾はないか、論点は明確か、表現は適切か</a:t>
          </a:r>
          <a:endParaRPr lang="en-US" sz="3200" dirty="0">
            <a:solidFill>
              <a:schemeClr val="bg1"/>
            </a:solidFill>
          </a:endParaRPr>
        </a:p>
      </dgm:t>
    </dgm:pt>
    <dgm:pt modelId="{5CFCDA53-C743-4DCD-8B33-CCAC74410332}" type="parTrans" cxnId="{F6C248D9-5915-4FA7-99EE-25F5B683998C}">
      <dgm:prSet/>
      <dgm:spPr/>
      <dgm:t>
        <a:bodyPr/>
        <a:lstStyle/>
        <a:p>
          <a:endParaRPr lang="en-US"/>
        </a:p>
      </dgm:t>
    </dgm:pt>
    <dgm:pt modelId="{AA0355B7-C48E-450F-A678-DDA51DD98878}" type="sibTrans" cxnId="{F6C248D9-5915-4FA7-99EE-25F5B683998C}">
      <dgm:prSet/>
      <dgm:spPr/>
      <dgm:t>
        <a:bodyPr/>
        <a:lstStyle/>
        <a:p>
          <a:endParaRPr lang="en-US"/>
        </a:p>
      </dgm:t>
    </dgm:pt>
    <dgm:pt modelId="{DB4BA898-4D3E-4673-BDB3-35DDF6106689}">
      <dgm:prSet custT="1"/>
      <dgm:spPr/>
      <dgm:t>
        <a:bodyPr/>
        <a:lstStyle/>
        <a:p>
          <a:r>
            <a:rPr kumimoji="1" lang="ja-JP" sz="3200" dirty="0">
              <a:solidFill>
                <a:schemeClr val="bg1"/>
              </a:solidFill>
            </a:rPr>
            <a:t>クリティカルシンキングの発想はレポート作成</a:t>
          </a:r>
          <a:r>
            <a:rPr kumimoji="1" lang="ja-JP" altLang="en-US" sz="3200" dirty="0">
              <a:solidFill>
                <a:schemeClr val="bg1"/>
              </a:solidFill>
            </a:rPr>
            <a:t>の最初から最後まで</a:t>
          </a:r>
          <a:r>
            <a:rPr kumimoji="1" lang="ja-JP" sz="3200" dirty="0">
              <a:solidFill>
                <a:schemeClr val="bg1"/>
              </a:solidFill>
            </a:rPr>
            <a:t>求められる</a:t>
          </a:r>
          <a:r>
            <a:rPr kumimoji="1" lang="ja-JP" altLang="en-US" sz="3200" dirty="0">
              <a:solidFill>
                <a:schemeClr val="bg1"/>
              </a:solidFill>
            </a:rPr>
            <a:t>。</a:t>
          </a:r>
          <a:endParaRPr lang="en-US" sz="3200" dirty="0">
            <a:solidFill>
              <a:schemeClr val="bg1"/>
            </a:solidFill>
          </a:endParaRPr>
        </a:p>
      </dgm:t>
    </dgm:pt>
    <dgm:pt modelId="{E5EEDDBA-5EFE-488A-A9F0-D4F3188B9ABF}" type="parTrans" cxnId="{E5D5322D-60A0-43E4-AE47-2BC182A25954}">
      <dgm:prSet/>
      <dgm:spPr/>
      <dgm:t>
        <a:bodyPr/>
        <a:lstStyle/>
        <a:p>
          <a:endParaRPr lang="en-US"/>
        </a:p>
      </dgm:t>
    </dgm:pt>
    <dgm:pt modelId="{36F9C455-9B15-49D5-8369-EE63E3D48324}" type="sibTrans" cxnId="{E5D5322D-60A0-43E4-AE47-2BC182A25954}">
      <dgm:prSet/>
      <dgm:spPr/>
      <dgm:t>
        <a:bodyPr/>
        <a:lstStyle/>
        <a:p>
          <a:endParaRPr lang="en-US"/>
        </a:p>
      </dgm:t>
    </dgm:pt>
    <dgm:pt modelId="{EBCA1E94-2C73-4311-8FFF-479CB116FF3B}" type="pres">
      <dgm:prSet presAssocID="{82D2635D-2B6B-4C13-80CE-3A7D63182C33}" presName="vert0" presStyleCnt="0">
        <dgm:presLayoutVars>
          <dgm:dir/>
          <dgm:animOne val="branch"/>
          <dgm:animLvl val="lvl"/>
        </dgm:presLayoutVars>
      </dgm:prSet>
      <dgm:spPr/>
    </dgm:pt>
    <dgm:pt modelId="{3C8B4F62-37DA-445F-87CF-9101F929E8F5}" type="pres">
      <dgm:prSet presAssocID="{4EB892A4-5454-49BD-8ACD-BE3715A902E1}" presName="thickLine" presStyleLbl="alignNode1" presStyleIdx="0" presStyleCnt="2"/>
      <dgm:spPr/>
    </dgm:pt>
    <dgm:pt modelId="{6E31F9B6-5F5A-4E97-A525-1FE3486BCEBF}" type="pres">
      <dgm:prSet presAssocID="{4EB892A4-5454-49BD-8ACD-BE3715A902E1}" presName="horz1" presStyleCnt="0"/>
      <dgm:spPr/>
    </dgm:pt>
    <dgm:pt modelId="{F5A89ED2-931C-440D-9765-82505C468D9F}" type="pres">
      <dgm:prSet presAssocID="{4EB892A4-5454-49BD-8ACD-BE3715A902E1}" presName="tx1" presStyleLbl="revTx" presStyleIdx="0" presStyleCnt="2"/>
      <dgm:spPr/>
    </dgm:pt>
    <dgm:pt modelId="{7DF4DE41-968F-4B7E-9033-AA522F8F522A}" type="pres">
      <dgm:prSet presAssocID="{4EB892A4-5454-49BD-8ACD-BE3715A902E1}" presName="vert1" presStyleCnt="0"/>
      <dgm:spPr/>
    </dgm:pt>
    <dgm:pt modelId="{F531E588-11B7-4C62-9FC3-C31D0EB4D1B1}" type="pres">
      <dgm:prSet presAssocID="{DB4BA898-4D3E-4673-BDB3-35DDF6106689}" presName="thickLine" presStyleLbl="alignNode1" presStyleIdx="1" presStyleCnt="2"/>
      <dgm:spPr/>
    </dgm:pt>
    <dgm:pt modelId="{65C9991D-14D8-4BB5-A144-663138BA2AD3}" type="pres">
      <dgm:prSet presAssocID="{DB4BA898-4D3E-4673-BDB3-35DDF6106689}" presName="horz1" presStyleCnt="0"/>
      <dgm:spPr/>
    </dgm:pt>
    <dgm:pt modelId="{D132BC95-AF88-410F-87EF-126580F41D0B}" type="pres">
      <dgm:prSet presAssocID="{DB4BA898-4D3E-4673-BDB3-35DDF6106689}" presName="tx1" presStyleLbl="revTx" presStyleIdx="1" presStyleCnt="2"/>
      <dgm:spPr/>
    </dgm:pt>
    <dgm:pt modelId="{ED55873D-987E-43B6-8D4F-5F7FDE3C7C80}" type="pres">
      <dgm:prSet presAssocID="{DB4BA898-4D3E-4673-BDB3-35DDF6106689}" presName="vert1" presStyleCnt="0"/>
      <dgm:spPr/>
    </dgm:pt>
  </dgm:ptLst>
  <dgm:cxnLst>
    <dgm:cxn modelId="{E5D5322D-60A0-43E4-AE47-2BC182A25954}" srcId="{82D2635D-2B6B-4C13-80CE-3A7D63182C33}" destId="{DB4BA898-4D3E-4673-BDB3-35DDF6106689}" srcOrd="1" destOrd="0" parTransId="{E5EEDDBA-5EFE-488A-A9F0-D4F3188B9ABF}" sibTransId="{36F9C455-9B15-49D5-8369-EE63E3D48324}"/>
    <dgm:cxn modelId="{D214A1B0-323C-4079-9859-90C32B3A2492}" type="presOf" srcId="{4EB892A4-5454-49BD-8ACD-BE3715A902E1}" destId="{F5A89ED2-931C-440D-9765-82505C468D9F}" srcOrd="0" destOrd="0" presId="urn:microsoft.com/office/officeart/2008/layout/LinedList"/>
    <dgm:cxn modelId="{CC2388C1-FE9F-4B4C-9D4A-B14A6A21D868}" type="presOf" srcId="{DB4BA898-4D3E-4673-BDB3-35DDF6106689}" destId="{D132BC95-AF88-410F-87EF-126580F41D0B}" srcOrd="0" destOrd="0" presId="urn:microsoft.com/office/officeart/2008/layout/LinedList"/>
    <dgm:cxn modelId="{1C05EFC4-3AC3-4EA9-A2EB-9E1E775130AC}" type="presOf" srcId="{82D2635D-2B6B-4C13-80CE-3A7D63182C33}" destId="{EBCA1E94-2C73-4311-8FFF-479CB116FF3B}" srcOrd="0" destOrd="0" presId="urn:microsoft.com/office/officeart/2008/layout/LinedList"/>
    <dgm:cxn modelId="{F6C248D9-5915-4FA7-99EE-25F5B683998C}" srcId="{82D2635D-2B6B-4C13-80CE-3A7D63182C33}" destId="{4EB892A4-5454-49BD-8ACD-BE3715A902E1}" srcOrd="0" destOrd="0" parTransId="{5CFCDA53-C743-4DCD-8B33-CCAC74410332}" sibTransId="{AA0355B7-C48E-450F-A678-DDA51DD98878}"/>
    <dgm:cxn modelId="{F6919A27-49FB-454F-A797-3BFA53472F28}" type="presParOf" srcId="{EBCA1E94-2C73-4311-8FFF-479CB116FF3B}" destId="{3C8B4F62-37DA-445F-87CF-9101F929E8F5}" srcOrd="0" destOrd="0" presId="urn:microsoft.com/office/officeart/2008/layout/LinedList"/>
    <dgm:cxn modelId="{20E9D384-163C-4CB1-85F6-D28BA6956569}" type="presParOf" srcId="{EBCA1E94-2C73-4311-8FFF-479CB116FF3B}" destId="{6E31F9B6-5F5A-4E97-A525-1FE3486BCEBF}" srcOrd="1" destOrd="0" presId="urn:microsoft.com/office/officeart/2008/layout/LinedList"/>
    <dgm:cxn modelId="{23F9B97F-021B-4C16-8F5D-B08E999CF5EB}" type="presParOf" srcId="{6E31F9B6-5F5A-4E97-A525-1FE3486BCEBF}" destId="{F5A89ED2-931C-440D-9765-82505C468D9F}" srcOrd="0" destOrd="0" presId="urn:microsoft.com/office/officeart/2008/layout/LinedList"/>
    <dgm:cxn modelId="{044042F1-2DC0-417B-9C5E-FEF94FF1F523}" type="presParOf" srcId="{6E31F9B6-5F5A-4E97-A525-1FE3486BCEBF}" destId="{7DF4DE41-968F-4B7E-9033-AA522F8F522A}" srcOrd="1" destOrd="0" presId="urn:microsoft.com/office/officeart/2008/layout/LinedList"/>
    <dgm:cxn modelId="{D3171735-21DD-48BF-BF86-C8CF70FBF9E1}" type="presParOf" srcId="{EBCA1E94-2C73-4311-8FFF-479CB116FF3B}" destId="{F531E588-11B7-4C62-9FC3-C31D0EB4D1B1}" srcOrd="2" destOrd="0" presId="urn:microsoft.com/office/officeart/2008/layout/LinedList"/>
    <dgm:cxn modelId="{369A0676-CCC1-4A2B-80E9-28CD722E0729}" type="presParOf" srcId="{EBCA1E94-2C73-4311-8FFF-479CB116FF3B}" destId="{65C9991D-14D8-4BB5-A144-663138BA2AD3}" srcOrd="3" destOrd="0" presId="urn:microsoft.com/office/officeart/2008/layout/LinedList"/>
    <dgm:cxn modelId="{E7C774C3-52BF-4F00-A059-773718806754}" type="presParOf" srcId="{65C9991D-14D8-4BB5-A144-663138BA2AD3}" destId="{D132BC95-AF88-410F-87EF-126580F41D0B}" srcOrd="0" destOrd="0" presId="urn:microsoft.com/office/officeart/2008/layout/LinedList"/>
    <dgm:cxn modelId="{29BA5BFB-F596-476D-BA35-B3F3B02C87E6}" type="presParOf" srcId="{65C9991D-14D8-4BB5-A144-663138BA2AD3}" destId="{ED55873D-987E-43B6-8D4F-5F7FDE3C7C8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0538CC-4EF2-4ED4-B5A9-BA6CAFCA603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BB337E8-765B-4A97-A3B0-AE4F3569D2D9}">
      <dgm:prSet custT="1"/>
      <dgm:spPr/>
      <dgm:t>
        <a:bodyPr/>
        <a:lstStyle/>
        <a:p>
          <a:r>
            <a:rPr kumimoji="1" lang="ja-JP" sz="2800" dirty="0">
              <a:solidFill>
                <a:schemeClr val="bg1"/>
              </a:solidFill>
            </a:rPr>
            <a:t>説得的で意味のある批判的思考のためには、</a:t>
          </a:r>
          <a:r>
            <a:rPr kumimoji="1" lang="ja-JP" sz="2800" b="1" dirty="0">
              <a:solidFill>
                <a:schemeClr val="bg1"/>
              </a:solidFill>
            </a:rPr>
            <a:t>解釈</a:t>
          </a:r>
          <a:r>
            <a:rPr kumimoji="1" lang="ja-JP" sz="2800" dirty="0">
              <a:solidFill>
                <a:schemeClr val="bg1"/>
              </a:solidFill>
            </a:rPr>
            <a:t>、</a:t>
          </a:r>
          <a:r>
            <a:rPr kumimoji="1" lang="ja-JP" sz="2800" b="1" dirty="0">
              <a:solidFill>
                <a:schemeClr val="bg1"/>
              </a:solidFill>
            </a:rPr>
            <a:t>分析</a:t>
          </a:r>
          <a:r>
            <a:rPr kumimoji="1" lang="ja-JP" sz="2800" dirty="0">
              <a:solidFill>
                <a:schemeClr val="bg1"/>
              </a:solidFill>
            </a:rPr>
            <a:t>、</a:t>
          </a:r>
          <a:r>
            <a:rPr kumimoji="1" lang="ja-JP" sz="2800" b="1" dirty="0">
              <a:solidFill>
                <a:schemeClr val="bg1"/>
              </a:solidFill>
            </a:rPr>
            <a:t>評価</a:t>
          </a:r>
          <a:r>
            <a:rPr kumimoji="1" lang="ja-JP" sz="2800" dirty="0">
              <a:solidFill>
                <a:schemeClr val="bg1"/>
              </a:solidFill>
            </a:rPr>
            <a:t>、</a:t>
          </a:r>
          <a:r>
            <a:rPr kumimoji="1" lang="ja-JP" sz="2800" b="1" dirty="0">
              <a:solidFill>
                <a:schemeClr val="bg1"/>
              </a:solidFill>
            </a:rPr>
            <a:t>推論</a:t>
          </a:r>
          <a:r>
            <a:rPr kumimoji="1" lang="ja-JP" sz="2800" dirty="0">
              <a:solidFill>
                <a:schemeClr val="bg1"/>
              </a:solidFill>
            </a:rPr>
            <a:t>、</a:t>
          </a:r>
          <a:r>
            <a:rPr kumimoji="1" lang="ja-JP" sz="2800" b="1" dirty="0">
              <a:solidFill>
                <a:schemeClr val="bg1"/>
              </a:solidFill>
            </a:rPr>
            <a:t>説明</a:t>
          </a:r>
          <a:r>
            <a:rPr kumimoji="1" lang="ja-JP" sz="2800" dirty="0">
              <a:solidFill>
                <a:schemeClr val="bg1"/>
              </a:solidFill>
            </a:rPr>
            <a:t>、</a:t>
          </a:r>
          <a:r>
            <a:rPr kumimoji="1" lang="ja-JP" sz="2800" b="1" dirty="0">
              <a:solidFill>
                <a:schemeClr val="bg1"/>
              </a:solidFill>
            </a:rPr>
            <a:t>メタ認知</a:t>
          </a:r>
          <a:r>
            <a:rPr kumimoji="1" lang="ja-JP" altLang="en-US" sz="2800" b="0" dirty="0">
              <a:solidFill>
                <a:schemeClr val="bg1"/>
              </a:solidFill>
            </a:rPr>
            <a:t>のプロセス</a:t>
          </a:r>
          <a:r>
            <a:rPr lang="ja-JP" sz="2800" b="0" dirty="0">
              <a:solidFill>
                <a:schemeClr val="bg1"/>
              </a:solidFill>
            </a:rPr>
            <a:t>が必要</a:t>
          </a:r>
          <a:r>
            <a:rPr lang="ja-JP" altLang="en-US" sz="2800" b="0" dirty="0">
              <a:solidFill>
                <a:schemeClr val="bg1"/>
              </a:solidFill>
            </a:rPr>
            <a:t>になる。</a:t>
          </a:r>
          <a:endParaRPr lang="en-US" sz="2800" b="0" dirty="0">
            <a:solidFill>
              <a:schemeClr val="bg1"/>
            </a:solidFill>
          </a:endParaRPr>
        </a:p>
      </dgm:t>
    </dgm:pt>
    <dgm:pt modelId="{294F84E5-EC2A-443F-99BB-49A45321E30E}" type="parTrans" cxnId="{34C62C7A-8659-4CBB-87DD-2192EF0A8D0F}">
      <dgm:prSet/>
      <dgm:spPr/>
      <dgm:t>
        <a:bodyPr/>
        <a:lstStyle/>
        <a:p>
          <a:endParaRPr lang="en-US"/>
        </a:p>
      </dgm:t>
    </dgm:pt>
    <dgm:pt modelId="{3B22B6BB-D0E6-42AC-A7A8-7AEEC2F0C6AB}" type="sibTrans" cxnId="{34C62C7A-8659-4CBB-87DD-2192EF0A8D0F}">
      <dgm:prSet/>
      <dgm:spPr/>
      <dgm:t>
        <a:bodyPr/>
        <a:lstStyle/>
        <a:p>
          <a:endParaRPr lang="en-US"/>
        </a:p>
      </dgm:t>
    </dgm:pt>
    <dgm:pt modelId="{E4980B79-48CD-45F9-9A7B-0EC023E59E7B}">
      <dgm:prSet custT="1"/>
      <dgm:spPr/>
      <dgm:t>
        <a:bodyPr/>
        <a:lstStyle/>
        <a:p>
          <a:r>
            <a:rPr kumimoji="1" lang="ja-JP" sz="2800" b="1" dirty="0">
              <a:solidFill>
                <a:schemeClr val="bg1"/>
              </a:solidFill>
            </a:rPr>
            <a:t>解釈</a:t>
          </a:r>
          <a:r>
            <a:rPr kumimoji="1" lang="ja-JP" sz="2800" dirty="0">
              <a:solidFill>
                <a:schemeClr val="bg1"/>
              </a:solidFill>
            </a:rPr>
            <a:t>：聞いたり読んだりしたことを自分の持っている知識や価値観、経験に基づいて理解し、</a:t>
          </a:r>
          <a:r>
            <a:rPr kumimoji="1" lang="ja-JP" sz="2800" b="0" dirty="0">
              <a:solidFill>
                <a:schemeClr val="bg1"/>
              </a:solidFill>
            </a:rPr>
            <a:t>その</a:t>
          </a:r>
          <a:r>
            <a:rPr kumimoji="1" lang="ja-JP" sz="2800" b="1" dirty="0">
              <a:solidFill>
                <a:srgbClr val="FF6600"/>
              </a:solidFill>
            </a:rPr>
            <a:t>意味や重要性を表現（解釈）する</a:t>
          </a:r>
          <a:r>
            <a:rPr kumimoji="1" lang="en-US" sz="2800" baseline="30000" dirty="0">
              <a:solidFill>
                <a:schemeClr val="bg1"/>
              </a:solidFill>
            </a:rPr>
            <a:t>3</a:t>
          </a:r>
          <a:r>
            <a:rPr kumimoji="1" lang="ja-JP" sz="2800" dirty="0">
              <a:solidFill>
                <a:schemeClr val="bg1"/>
              </a:solidFill>
            </a:rPr>
            <a:t>。</a:t>
          </a:r>
          <a:endParaRPr lang="en-US" sz="2800" dirty="0">
            <a:solidFill>
              <a:schemeClr val="bg1"/>
            </a:solidFill>
          </a:endParaRPr>
        </a:p>
      </dgm:t>
    </dgm:pt>
    <dgm:pt modelId="{3F8E1248-3053-4AA5-BA7D-C7A28D410843}" type="parTrans" cxnId="{78E076DB-A155-443B-8286-AEAF156A7A90}">
      <dgm:prSet/>
      <dgm:spPr/>
      <dgm:t>
        <a:bodyPr/>
        <a:lstStyle/>
        <a:p>
          <a:endParaRPr lang="en-US"/>
        </a:p>
      </dgm:t>
    </dgm:pt>
    <dgm:pt modelId="{A2D9FE9F-221F-4AB7-875F-0C3A3397112A}" type="sibTrans" cxnId="{78E076DB-A155-443B-8286-AEAF156A7A90}">
      <dgm:prSet/>
      <dgm:spPr/>
      <dgm:t>
        <a:bodyPr/>
        <a:lstStyle/>
        <a:p>
          <a:endParaRPr lang="en-US"/>
        </a:p>
      </dgm:t>
    </dgm:pt>
    <dgm:pt modelId="{EF99191F-8EBC-42C6-802F-A65D788FB75B}" type="pres">
      <dgm:prSet presAssocID="{B50538CC-4EF2-4ED4-B5A9-BA6CAFCA6030}" presName="vert0" presStyleCnt="0">
        <dgm:presLayoutVars>
          <dgm:dir/>
          <dgm:animOne val="branch"/>
          <dgm:animLvl val="lvl"/>
        </dgm:presLayoutVars>
      </dgm:prSet>
      <dgm:spPr/>
    </dgm:pt>
    <dgm:pt modelId="{D42B09BF-1E44-4262-A79C-0ABF833DDC2C}" type="pres">
      <dgm:prSet presAssocID="{7BB337E8-765B-4A97-A3B0-AE4F3569D2D9}" presName="thickLine" presStyleLbl="alignNode1" presStyleIdx="0" presStyleCnt="2"/>
      <dgm:spPr/>
    </dgm:pt>
    <dgm:pt modelId="{BF54A294-7CE0-40ED-A0BB-14FAB6F0E558}" type="pres">
      <dgm:prSet presAssocID="{7BB337E8-765B-4A97-A3B0-AE4F3569D2D9}" presName="horz1" presStyleCnt="0"/>
      <dgm:spPr/>
    </dgm:pt>
    <dgm:pt modelId="{CB1849BC-2D3A-4707-BE6A-24F639DF5D44}" type="pres">
      <dgm:prSet presAssocID="{7BB337E8-765B-4A97-A3B0-AE4F3569D2D9}" presName="tx1" presStyleLbl="revTx" presStyleIdx="0" presStyleCnt="2" custScaleY="72152"/>
      <dgm:spPr/>
    </dgm:pt>
    <dgm:pt modelId="{F569EEF1-5F7C-46A1-8A10-BCBD03D9D5B0}" type="pres">
      <dgm:prSet presAssocID="{7BB337E8-765B-4A97-A3B0-AE4F3569D2D9}" presName="vert1" presStyleCnt="0"/>
      <dgm:spPr/>
    </dgm:pt>
    <dgm:pt modelId="{B6BE9254-5A6B-4F22-9989-A1A664E4DC48}" type="pres">
      <dgm:prSet presAssocID="{E4980B79-48CD-45F9-9A7B-0EC023E59E7B}" presName="thickLine" presStyleLbl="alignNode1" presStyleIdx="1" presStyleCnt="2"/>
      <dgm:spPr/>
    </dgm:pt>
    <dgm:pt modelId="{79AF64D3-BEDE-4D70-95C8-85087543F870}" type="pres">
      <dgm:prSet presAssocID="{E4980B79-48CD-45F9-9A7B-0EC023E59E7B}" presName="horz1" presStyleCnt="0"/>
      <dgm:spPr/>
    </dgm:pt>
    <dgm:pt modelId="{1B477AD3-364D-442D-9E02-1F80B689D4BC}" type="pres">
      <dgm:prSet presAssocID="{E4980B79-48CD-45F9-9A7B-0EC023E59E7B}" presName="tx1" presStyleLbl="revTx" presStyleIdx="1" presStyleCnt="2"/>
      <dgm:spPr/>
    </dgm:pt>
    <dgm:pt modelId="{8449DFF9-230A-43EF-85A4-65DCECA7B9F3}" type="pres">
      <dgm:prSet presAssocID="{E4980B79-48CD-45F9-9A7B-0EC023E59E7B}" presName="vert1" presStyleCnt="0"/>
      <dgm:spPr/>
    </dgm:pt>
  </dgm:ptLst>
  <dgm:cxnLst>
    <dgm:cxn modelId="{3BCA0A67-6CD9-40CB-985C-C46448AFFD42}" type="presOf" srcId="{E4980B79-48CD-45F9-9A7B-0EC023E59E7B}" destId="{1B477AD3-364D-442D-9E02-1F80B689D4BC}" srcOrd="0" destOrd="0" presId="urn:microsoft.com/office/officeart/2008/layout/LinedList"/>
    <dgm:cxn modelId="{34C62C7A-8659-4CBB-87DD-2192EF0A8D0F}" srcId="{B50538CC-4EF2-4ED4-B5A9-BA6CAFCA6030}" destId="{7BB337E8-765B-4A97-A3B0-AE4F3569D2D9}" srcOrd="0" destOrd="0" parTransId="{294F84E5-EC2A-443F-99BB-49A45321E30E}" sibTransId="{3B22B6BB-D0E6-42AC-A7A8-7AEEC2F0C6AB}"/>
    <dgm:cxn modelId="{D46AC2BB-90B8-44F0-B44C-1B5D0165C34C}" type="presOf" srcId="{B50538CC-4EF2-4ED4-B5A9-BA6CAFCA6030}" destId="{EF99191F-8EBC-42C6-802F-A65D788FB75B}" srcOrd="0" destOrd="0" presId="urn:microsoft.com/office/officeart/2008/layout/LinedList"/>
    <dgm:cxn modelId="{78E076DB-A155-443B-8286-AEAF156A7A90}" srcId="{B50538CC-4EF2-4ED4-B5A9-BA6CAFCA6030}" destId="{E4980B79-48CD-45F9-9A7B-0EC023E59E7B}" srcOrd="1" destOrd="0" parTransId="{3F8E1248-3053-4AA5-BA7D-C7A28D410843}" sibTransId="{A2D9FE9F-221F-4AB7-875F-0C3A3397112A}"/>
    <dgm:cxn modelId="{B0C489F7-2651-47DA-AA7F-FF65AF1221D6}" type="presOf" srcId="{7BB337E8-765B-4A97-A3B0-AE4F3569D2D9}" destId="{CB1849BC-2D3A-4707-BE6A-24F639DF5D44}" srcOrd="0" destOrd="0" presId="urn:microsoft.com/office/officeart/2008/layout/LinedList"/>
    <dgm:cxn modelId="{73D47478-D59F-4E7A-BC0D-380CC9AD048E}" type="presParOf" srcId="{EF99191F-8EBC-42C6-802F-A65D788FB75B}" destId="{D42B09BF-1E44-4262-A79C-0ABF833DDC2C}" srcOrd="0" destOrd="0" presId="urn:microsoft.com/office/officeart/2008/layout/LinedList"/>
    <dgm:cxn modelId="{8C3B19AC-26ED-4D99-A6D7-7E90FEC16362}" type="presParOf" srcId="{EF99191F-8EBC-42C6-802F-A65D788FB75B}" destId="{BF54A294-7CE0-40ED-A0BB-14FAB6F0E558}" srcOrd="1" destOrd="0" presId="urn:microsoft.com/office/officeart/2008/layout/LinedList"/>
    <dgm:cxn modelId="{BFDCE396-EDB2-4CFE-97DF-BC33DE6ED381}" type="presParOf" srcId="{BF54A294-7CE0-40ED-A0BB-14FAB6F0E558}" destId="{CB1849BC-2D3A-4707-BE6A-24F639DF5D44}" srcOrd="0" destOrd="0" presId="urn:microsoft.com/office/officeart/2008/layout/LinedList"/>
    <dgm:cxn modelId="{332936F2-7B07-4ADB-A381-C6CD56F7D84B}" type="presParOf" srcId="{BF54A294-7CE0-40ED-A0BB-14FAB6F0E558}" destId="{F569EEF1-5F7C-46A1-8A10-BCBD03D9D5B0}" srcOrd="1" destOrd="0" presId="urn:microsoft.com/office/officeart/2008/layout/LinedList"/>
    <dgm:cxn modelId="{A595AED6-3837-44C3-93F8-3C65F9861EE3}" type="presParOf" srcId="{EF99191F-8EBC-42C6-802F-A65D788FB75B}" destId="{B6BE9254-5A6B-4F22-9989-A1A664E4DC48}" srcOrd="2" destOrd="0" presId="urn:microsoft.com/office/officeart/2008/layout/LinedList"/>
    <dgm:cxn modelId="{0777AFC9-1AE9-4C1D-AA9C-23C1A31DB446}" type="presParOf" srcId="{EF99191F-8EBC-42C6-802F-A65D788FB75B}" destId="{79AF64D3-BEDE-4D70-95C8-85087543F870}" srcOrd="3" destOrd="0" presId="urn:microsoft.com/office/officeart/2008/layout/LinedList"/>
    <dgm:cxn modelId="{06256FCE-7739-4484-B4F3-7E7BF06A224A}" type="presParOf" srcId="{79AF64D3-BEDE-4D70-95C8-85087543F870}" destId="{1B477AD3-364D-442D-9E02-1F80B689D4BC}" srcOrd="0" destOrd="0" presId="urn:microsoft.com/office/officeart/2008/layout/LinedList"/>
    <dgm:cxn modelId="{BDA6E0FD-3E1B-4421-A421-E0F354D35D48}" type="presParOf" srcId="{79AF64D3-BEDE-4D70-95C8-85087543F870}" destId="{8449DFF9-230A-43EF-85A4-65DCECA7B9F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0CAE55-B0E9-4BE8-80A1-120C61D93AF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1A680AE-D11D-466F-B4C6-FCEB28440173}">
      <dgm:prSet/>
      <dgm:spPr/>
      <dgm:t>
        <a:bodyPr/>
        <a:lstStyle/>
        <a:p>
          <a:r>
            <a:rPr kumimoji="1" lang="ja-JP" b="1" dirty="0">
              <a:solidFill>
                <a:schemeClr val="bg1"/>
              </a:solidFill>
              <a:latin typeface="+mn-ea"/>
              <a:ea typeface="+mn-ea"/>
            </a:rPr>
            <a:t>分析</a:t>
          </a:r>
          <a:r>
            <a:rPr kumimoji="1" lang="ja-JP" b="0" dirty="0">
              <a:solidFill>
                <a:schemeClr val="bg1"/>
              </a:solidFill>
              <a:latin typeface="+mn-ea"/>
              <a:ea typeface="+mn-ea"/>
            </a:rPr>
            <a:t>：問題における</a:t>
          </a:r>
          <a:r>
            <a:rPr lang="ja-JP" b="0" dirty="0">
              <a:solidFill>
                <a:schemeClr val="bg1"/>
              </a:solidFill>
              <a:latin typeface="+mn-ea"/>
              <a:ea typeface="+mn-ea"/>
            </a:rPr>
            <a:t>諸</a:t>
          </a:r>
          <a:r>
            <a:rPr kumimoji="1" lang="ja-JP" b="0" dirty="0">
              <a:solidFill>
                <a:schemeClr val="bg1"/>
              </a:solidFill>
              <a:latin typeface="+mn-ea"/>
              <a:ea typeface="+mn-ea"/>
            </a:rPr>
            <a:t>要素を綿密に考察することで理解を深め、その情報やデータが</a:t>
          </a:r>
          <a:r>
            <a:rPr kumimoji="1" lang="ja-JP" b="1" dirty="0">
              <a:solidFill>
                <a:srgbClr val="FF6600"/>
              </a:solidFill>
              <a:latin typeface="+mn-ea"/>
              <a:ea typeface="+mn-ea"/>
            </a:rPr>
            <a:t>問題にとってもちうる意味</a:t>
          </a:r>
          <a:r>
            <a:rPr kumimoji="1" lang="ja-JP" b="0" dirty="0">
              <a:solidFill>
                <a:schemeClr val="bg1"/>
              </a:solidFill>
              <a:latin typeface="+mn-ea"/>
              <a:ea typeface="+mn-ea"/>
            </a:rPr>
            <a:t>を発見する。</a:t>
          </a:r>
          <a:endParaRPr lang="en-US" b="0" dirty="0">
            <a:solidFill>
              <a:schemeClr val="bg1"/>
            </a:solidFill>
            <a:latin typeface="+mn-ea"/>
            <a:ea typeface="+mn-ea"/>
          </a:endParaRPr>
        </a:p>
      </dgm:t>
    </dgm:pt>
    <dgm:pt modelId="{DFEACD30-94C8-4D64-936B-9821AC4E7082}" type="parTrans" cxnId="{A07ED214-8B91-40F5-A014-1CA424851C9A}">
      <dgm:prSet/>
      <dgm:spPr/>
      <dgm:t>
        <a:bodyPr/>
        <a:lstStyle/>
        <a:p>
          <a:endParaRPr lang="en-US"/>
        </a:p>
      </dgm:t>
    </dgm:pt>
    <dgm:pt modelId="{B9B03A80-0DC3-48D4-8E96-65ED7C4F624E}" type="sibTrans" cxnId="{A07ED214-8B91-40F5-A014-1CA424851C9A}">
      <dgm:prSet/>
      <dgm:spPr/>
      <dgm:t>
        <a:bodyPr/>
        <a:lstStyle/>
        <a:p>
          <a:endParaRPr lang="en-US"/>
        </a:p>
      </dgm:t>
    </dgm:pt>
    <dgm:pt modelId="{91C74AE3-08C4-4FBB-9A59-FA1B837D9A02}">
      <dgm:prSet/>
      <dgm:spPr/>
      <dgm:t>
        <a:bodyPr/>
        <a:lstStyle/>
        <a:p>
          <a:r>
            <a:rPr kumimoji="1" lang="ja-JP" b="0" dirty="0">
              <a:solidFill>
                <a:schemeClr val="bg1"/>
              </a:solidFill>
              <a:latin typeface="+mn-ea"/>
              <a:ea typeface="+mn-ea"/>
            </a:rPr>
            <a:t>「事実」「データ」とは</a:t>
          </a:r>
          <a:r>
            <a:rPr lang="ja-JP" b="0" dirty="0">
              <a:solidFill>
                <a:schemeClr val="bg1"/>
              </a:solidFill>
              <a:latin typeface="+mn-ea"/>
              <a:ea typeface="+mn-ea"/>
            </a:rPr>
            <a:t>誰によって</a:t>
          </a:r>
          <a:r>
            <a:rPr kumimoji="1" lang="ja-JP" b="0" dirty="0">
              <a:solidFill>
                <a:schemeClr val="bg1"/>
              </a:solidFill>
              <a:latin typeface="+mn-ea"/>
              <a:ea typeface="+mn-ea"/>
            </a:rPr>
            <a:t>どのような方法や視点から生み出されたものか、説得的なものかを批判的に検討する</a:t>
          </a:r>
          <a:r>
            <a:rPr kumimoji="1" lang="en-US" b="0" baseline="30000" dirty="0">
              <a:solidFill>
                <a:schemeClr val="bg1"/>
              </a:solidFill>
              <a:latin typeface="+mn-ea"/>
              <a:ea typeface="+mn-ea"/>
            </a:rPr>
            <a:t>4</a:t>
          </a:r>
          <a:r>
            <a:rPr kumimoji="1" lang="ja-JP" b="0" dirty="0">
              <a:solidFill>
                <a:schemeClr val="bg1"/>
              </a:solidFill>
              <a:latin typeface="+mn-ea"/>
              <a:ea typeface="+mn-ea"/>
            </a:rPr>
            <a:t>。</a:t>
          </a:r>
          <a:endParaRPr lang="en-US" b="0" dirty="0">
            <a:solidFill>
              <a:schemeClr val="bg1"/>
            </a:solidFill>
            <a:latin typeface="+mn-ea"/>
            <a:ea typeface="+mn-ea"/>
          </a:endParaRPr>
        </a:p>
      </dgm:t>
    </dgm:pt>
    <dgm:pt modelId="{89C9D727-27C2-4221-99A8-A9669590D8D1}" type="parTrans" cxnId="{2437A73E-9A3C-42C2-9235-ED389C3CEDA6}">
      <dgm:prSet/>
      <dgm:spPr/>
      <dgm:t>
        <a:bodyPr/>
        <a:lstStyle/>
        <a:p>
          <a:endParaRPr lang="en-US"/>
        </a:p>
      </dgm:t>
    </dgm:pt>
    <dgm:pt modelId="{25B295B8-1C75-4F6B-BC67-D1587205B09E}" type="sibTrans" cxnId="{2437A73E-9A3C-42C2-9235-ED389C3CEDA6}">
      <dgm:prSet/>
      <dgm:spPr/>
      <dgm:t>
        <a:bodyPr/>
        <a:lstStyle/>
        <a:p>
          <a:endParaRPr lang="en-US"/>
        </a:p>
      </dgm:t>
    </dgm:pt>
    <dgm:pt modelId="{73C4858C-94BE-40F0-A15A-6C182C515D7C}" type="pres">
      <dgm:prSet presAssocID="{470CAE55-B0E9-4BE8-80A1-120C61D93AF5}" presName="vert0" presStyleCnt="0">
        <dgm:presLayoutVars>
          <dgm:dir/>
          <dgm:animOne val="branch"/>
          <dgm:animLvl val="lvl"/>
        </dgm:presLayoutVars>
      </dgm:prSet>
      <dgm:spPr/>
    </dgm:pt>
    <dgm:pt modelId="{D4000910-181D-46BF-98A6-5DCAC7724D81}" type="pres">
      <dgm:prSet presAssocID="{D1A680AE-D11D-466F-B4C6-FCEB28440173}" presName="thickLine" presStyleLbl="alignNode1" presStyleIdx="0" presStyleCnt="2"/>
      <dgm:spPr/>
    </dgm:pt>
    <dgm:pt modelId="{AA8167AD-CE0B-4E05-9AFA-EABFF7066CEF}" type="pres">
      <dgm:prSet presAssocID="{D1A680AE-D11D-466F-B4C6-FCEB28440173}" presName="horz1" presStyleCnt="0"/>
      <dgm:spPr/>
    </dgm:pt>
    <dgm:pt modelId="{C90AEECE-2132-4D30-AC89-3B7B57E01731}" type="pres">
      <dgm:prSet presAssocID="{D1A680AE-D11D-466F-B4C6-FCEB28440173}" presName="tx1" presStyleLbl="revTx" presStyleIdx="0" presStyleCnt="2"/>
      <dgm:spPr/>
    </dgm:pt>
    <dgm:pt modelId="{9B2D9ABD-8578-417B-8567-DC176EB0ADF4}" type="pres">
      <dgm:prSet presAssocID="{D1A680AE-D11D-466F-B4C6-FCEB28440173}" presName="vert1" presStyleCnt="0"/>
      <dgm:spPr/>
    </dgm:pt>
    <dgm:pt modelId="{E2E924BC-5697-4FBA-859B-19691DA401CE}" type="pres">
      <dgm:prSet presAssocID="{91C74AE3-08C4-4FBB-9A59-FA1B837D9A02}" presName="thickLine" presStyleLbl="alignNode1" presStyleIdx="1" presStyleCnt="2"/>
      <dgm:spPr/>
    </dgm:pt>
    <dgm:pt modelId="{E620253F-C381-4714-99A1-3C2040FE9E23}" type="pres">
      <dgm:prSet presAssocID="{91C74AE3-08C4-4FBB-9A59-FA1B837D9A02}" presName="horz1" presStyleCnt="0"/>
      <dgm:spPr/>
    </dgm:pt>
    <dgm:pt modelId="{19D04B08-0228-40D9-9A7A-BA73F146C2A7}" type="pres">
      <dgm:prSet presAssocID="{91C74AE3-08C4-4FBB-9A59-FA1B837D9A02}" presName="tx1" presStyleLbl="revTx" presStyleIdx="1" presStyleCnt="2"/>
      <dgm:spPr/>
    </dgm:pt>
    <dgm:pt modelId="{09B3E87E-CDBB-46E2-B7A0-F5AAF55FC8FF}" type="pres">
      <dgm:prSet presAssocID="{91C74AE3-08C4-4FBB-9A59-FA1B837D9A02}" presName="vert1" presStyleCnt="0"/>
      <dgm:spPr/>
    </dgm:pt>
  </dgm:ptLst>
  <dgm:cxnLst>
    <dgm:cxn modelId="{9886B613-E547-4D85-AB75-693B80D35AEC}" type="presOf" srcId="{470CAE55-B0E9-4BE8-80A1-120C61D93AF5}" destId="{73C4858C-94BE-40F0-A15A-6C182C515D7C}" srcOrd="0" destOrd="0" presId="urn:microsoft.com/office/officeart/2008/layout/LinedList"/>
    <dgm:cxn modelId="{A07ED214-8B91-40F5-A014-1CA424851C9A}" srcId="{470CAE55-B0E9-4BE8-80A1-120C61D93AF5}" destId="{D1A680AE-D11D-466F-B4C6-FCEB28440173}" srcOrd="0" destOrd="0" parTransId="{DFEACD30-94C8-4D64-936B-9821AC4E7082}" sibTransId="{B9B03A80-0DC3-48D4-8E96-65ED7C4F624E}"/>
    <dgm:cxn modelId="{9F60C835-51FA-488C-9CED-1CB386E86F18}" type="presOf" srcId="{91C74AE3-08C4-4FBB-9A59-FA1B837D9A02}" destId="{19D04B08-0228-40D9-9A7A-BA73F146C2A7}" srcOrd="0" destOrd="0" presId="urn:microsoft.com/office/officeart/2008/layout/LinedList"/>
    <dgm:cxn modelId="{2437A73E-9A3C-42C2-9235-ED389C3CEDA6}" srcId="{470CAE55-B0E9-4BE8-80A1-120C61D93AF5}" destId="{91C74AE3-08C4-4FBB-9A59-FA1B837D9A02}" srcOrd="1" destOrd="0" parTransId="{89C9D727-27C2-4221-99A8-A9669590D8D1}" sibTransId="{25B295B8-1C75-4F6B-BC67-D1587205B09E}"/>
    <dgm:cxn modelId="{340EDB73-B981-4E31-BF16-65E2AEB30F4F}" type="presOf" srcId="{D1A680AE-D11D-466F-B4C6-FCEB28440173}" destId="{C90AEECE-2132-4D30-AC89-3B7B57E01731}" srcOrd="0" destOrd="0" presId="urn:microsoft.com/office/officeart/2008/layout/LinedList"/>
    <dgm:cxn modelId="{419C1CD6-7AC4-4B13-86A8-B368CD5B0CEA}" type="presParOf" srcId="{73C4858C-94BE-40F0-A15A-6C182C515D7C}" destId="{D4000910-181D-46BF-98A6-5DCAC7724D81}" srcOrd="0" destOrd="0" presId="urn:microsoft.com/office/officeart/2008/layout/LinedList"/>
    <dgm:cxn modelId="{B0E38425-DC24-4D4B-8A72-81B69B34D818}" type="presParOf" srcId="{73C4858C-94BE-40F0-A15A-6C182C515D7C}" destId="{AA8167AD-CE0B-4E05-9AFA-EABFF7066CEF}" srcOrd="1" destOrd="0" presId="urn:microsoft.com/office/officeart/2008/layout/LinedList"/>
    <dgm:cxn modelId="{DA33C98B-7744-4585-A1F9-69EC5A403ECC}" type="presParOf" srcId="{AA8167AD-CE0B-4E05-9AFA-EABFF7066CEF}" destId="{C90AEECE-2132-4D30-AC89-3B7B57E01731}" srcOrd="0" destOrd="0" presId="urn:microsoft.com/office/officeart/2008/layout/LinedList"/>
    <dgm:cxn modelId="{825A74C5-427D-4C70-B63E-C4841853F91C}" type="presParOf" srcId="{AA8167AD-CE0B-4E05-9AFA-EABFF7066CEF}" destId="{9B2D9ABD-8578-417B-8567-DC176EB0ADF4}" srcOrd="1" destOrd="0" presId="urn:microsoft.com/office/officeart/2008/layout/LinedList"/>
    <dgm:cxn modelId="{27EBD214-B00A-43FC-8E05-2DEF675D3070}" type="presParOf" srcId="{73C4858C-94BE-40F0-A15A-6C182C515D7C}" destId="{E2E924BC-5697-4FBA-859B-19691DA401CE}" srcOrd="2" destOrd="0" presId="urn:microsoft.com/office/officeart/2008/layout/LinedList"/>
    <dgm:cxn modelId="{39091097-8A59-4B29-9D7C-AFB7DC39BBBF}" type="presParOf" srcId="{73C4858C-94BE-40F0-A15A-6C182C515D7C}" destId="{E620253F-C381-4714-99A1-3C2040FE9E23}" srcOrd="3" destOrd="0" presId="urn:microsoft.com/office/officeart/2008/layout/LinedList"/>
    <dgm:cxn modelId="{29EA59AD-371B-4718-A140-1AD2C6FCA408}" type="presParOf" srcId="{E620253F-C381-4714-99A1-3C2040FE9E23}" destId="{19D04B08-0228-40D9-9A7A-BA73F146C2A7}" srcOrd="0" destOrd="0" presId="urn:microsoft.com/office/officeart/2008/layout/LinedList"/>
    <dgm:cxn modelId="{FC8137B4-8EE4-44FD-A111-F4FAB3649CA3}" type="presParOf" srcId="{E620253F-C381-4714-99A1-3C2040FE9E23}" destId="{09B3E87E-CDBB-46E2-B7A0-F5AAF55FC8F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1E878D-1958-4942-A892-8DE1A079F61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9C4AB8-52EC-4D15-A86F-6001B5C34E68}">
      <dgm:prSet custT="1"/>
      <dgm:spPr/>
      <dgm:t>
        <a:bodyPr/>
        <a:lstStyle/>
        <a:p>
          <a:r>
            <a:rPr kumimoji="1" lang="ja-JP" sz="2800" b="1" dirty="0">
              <a:solidFill>
                <a:schemeClr val="bg1"/>
              </a:solidFill>
              <a:latin typeface="+mn-ea"/>
              <a:ea typeface="+mn-ea"/>
            </a:rPr>
            <a:t>評価</a:t>
          </a:r>
          <a:r>
            <a:rPr kumimoji="1" lang="ja-JP" sz="2800" dirty="0">
              <a:solidFill>
                <a:schemeClr val="bg1"/>
              </a:solidFill>
              <a:latin typeface="+mn-ea"/>
              <a:ea typeface="+mn-ea"/>
            </a:rPr>
            <a:t>：証拠や主張の妥当性を評価する。特定の知識のソースが</a:t>
          </a:r>
          <a:r>
            <a:rPr kumimoji="1" lang="ja-JP" sz="2800" b="1" dirty="0">
              <a:solidFill>
                <a:srgbClr val="FF6600"/>
              </a:solidFill>
              <a:latin typeface="+mn-ea"/>
              <a:ea typeface="+mn-ea"/>
            </a:rPr>
            <a:t>自分の議論に役立つのか</a:t>
          </a:r>
          <a:r>
            <a:rPr kumimoji="1" lang="ja-JP" sz="2800" dirty="0">
              <a:solidFill>
                <a:schemeClr val="bg1"/>
              </a:solidFill>
              <a:latin typeface="+mn-ea"/>
              <a:ea typeface="+mn-ea"/>
            </a:rPr>
            <a:t>どうか、ほかの矛盾するソースを見つけた場合どうすればいいのか判断をする</a:t>
          </a:r>
          <a:r>
            <a:rPr lang="en-US" sz="2800" baseline="30000" dirty="0">
              <a:solidFill>
                <a:schemeClr val="bg1"/>
              </a:solidFill>
              <a:latin typeface="+mn-ea"/>
              <a:ea typeface="+mn-ea"/>
            </a:rPr>
            <a:t>5</a:t>
          </a:r>
          <a:r>
            <a:rPr kumimoji="1" lang="ja-JP" sz="2800" dirty="0">
              <a:solidFill>
                <a:schemeClr val="bg1"/>
              </a:solidFill>
              <a:latin typeface="+mn-ea"/>
              <a:ea typeface="+mn-ea"/>
            </a:rPr>
            <a:t>。</a:t>
          </a:r>
          <a:endParaRPr kumimoji="1" lang="en-US" altLang="ja-JP" sz="2800" dirty="0">
            <a:solidFill>
              <a:schemeClr val="bg1"/>
            </a:solidFill>
            <a:latin typeface="+mn-ea"/>
            <a:ea typeface="+mn-ea"/>
          </a:endParaRPr>
        </a:p>
      </dgm:t>
    </dgm:pt>
    <dgm:pt modelId="{2AB111AA-B1B0-4BFF-BC5D-9246731181D9}" type="parTrans" cxnId="{7C9B3E7F-1B5A-41B0-A96F-B3BADD943CBA}">
      <dgm:prSet/>
      <dgm:spPr/>
      <dgm:t>
        <a:bodyPr/>
        <a:lstStyle/>
        <a:p>
          <a:endParaRPr lang="en-US"/>
        </a:p>
      </dgm:t>
    </dgm:pt>
    <dgm:pt modelId="{F75B17AB-C8A4-4B8D-99D1-E6D562C81EB3}" type="sibTrans" cxnId="{7C9B3E7F-1B5A-41B0-A96F-B3BADD943CBA}">
      <dgm:prSet/>
      <dgm:spPr/>
      <dgm:t>
        <a:bodyPr/>
        <a:lstStyle/>
        <a:p>
          <a:endParaRPr lang="en-US"/>
        </a:p>
      </dgm:t>
    </dgm:pt>
    <dgm:pt modelId="{2529CAA0-B450-473C-87A1-B64F651D8FFA}">
      <dgm:prSet custT="1"/>
      <dgm:spPr/>
      <dgm:t>
        <a:bodyPr/>
        <a:lstStyle/>
        <a:p>
          <a:pPr>
            <a:lnSpc>
              <a:spcPct val="100000"/>
            </a:lnSpc>
            <a:spcAft>
              <a:spcPct val="35000"/>
            </a:spcAft>
          </a:pPr>
          <a:r>
            <a:rPr kumimoji="1" lang="ja-JP" altLang="en-US" sz="2800" dirty="0">
              <a:solidFill>
                <a:schemeClr val="bg1"/>
              </a:solidFill>
              <a:latin typeface="+mn-ea"/>
              <a:ea typeface="+mn-ea"/>
            </a:rPr>
            <a:t>例えば、</a:t>
          </a:r>
          <a:r>
            <a:rPr kumimoji="1" lang="ja-JP" sz="2800" dirty="0">
              <a:solidFill>
                <a:schemeClr val="bg1"/>
              </a:solidFill>
              <a:latin typeface="+mn-ea"/>
              <a:ea typeface="+mn-ea"/>
            </a:rPr>
            <a:t>情報の掲載元は</a:t>
          </a:r>
          <a:r>
            <a:rPr kumimoji="1" lang="en-US" altLang="ja-JP" sz="2800" dirty="0">
              <a:solidFill>
                <a:schemeClr val="bg1"/>
              </a:solidFill>
              <a:latin typeface="+mn-ea"/>
              <a:ea typeface="+mn-ea"/>
            </a:rPr>
            <a:t>?</a:t>
          </a:r>
          <a:r>
            <a:rPr kumimoji="1" lang="ja-JP" sz="2800" dirty="0">
              <a:solidFill>
                <a:schemeClr val="bg1"/>
              </a:solidFill>
              <a:latin typeface="+mn-ea"/>
              <a:ea typeface="+mn-ea"/>
            </a:rPr>
            <a:t>誰が書いたもの？結論は説得的</a:t>
          </a:r>
          <a:r>
            <a:rPr lang="ja-JP" sz="2800" dirty="0">
              <a:solidFill>
                <a:schemeClr val="bg1"/>
              </a:solidFill>
              <a:latin typeface="+mn-ea"/>
              <a:ea typeface="+mn-ea"/>
            </a:rPr>
            <a:t>？</a:t>
          </a:r>
          <a:endParaRPr lang="en-US" sz="2800" dirty="0">
            <a:solidFill>
              <a:schemeClr val="bg1"/>
            </a:solidFill>
            <a:latin typeface="+mn-ea"/>
            <a:ea typeface="+mn-ea"/>
          </a:endParaRPr>
        </a:p>
      </dgm:t>
    </dgm:pt>
    <dgm:pt modelId="{D97B8385-B75A-4BB6-8C2D-A64D7E1C4767}" type="parTrans" cxnId="{7688F59C-9869-434D-8FF1-B68374CB451F}">
      <dgm:prSet/>
      <dgm:spPr/>
      <dgm:t>
        <a:bodyPr/>
        <a:lstStyle/>
        <a:p>
          <a:endParaRPr lang="en-US"/>
        </a:p>
      </dgm:t>
    </dgm:pt>
    <dgm:pt modelId="{F65D527D-6D80-4C4A-8C90-5A1A1CCA903E}" type="sibTrans" cxnId="{7688F59C-9869-434D-8FF1-B68374CB451F}">
      <dgm:prSet/>
      <dgm:spPr/>
      <dgm:t>
        <a:bodyPr/>
        <a:lstStyle/>
        <a:p>
          <a:endParaRPr lang="en-US"/>
        </a:p>
      </dgm:t>
    </dgm:pt>
    <dgm:pt modelId="{6D6EE22B-FE32-4F05-A307-49E02822420B}" type="pres">
      <dgm:prSet presAssocID="{2A1E878D-1958-4942-A892-8DE1A079F616}" presName="vert0" presStyleCnt="0">
        <dgm:presLayoutVars>
          <dgm:dir/>
          <dgm:animOne val="branch"/>
          <dgm:animLvl val="lvl"/>
        </dgm:presLayoutVars>
      </dgm:prSet>
      <dgm:spPr/>
    </dgm:pt>
    <dgm:pt modelId="{6EB30519-5C7F-44FB-9A1E-6CA699D804A1}" type="pres">
      <dgm:prSet presAssocID="{E49C4AB8-52EC-4D15-A86F-6001B5C34E68}" presName="thickLine" presStyleLbl="alignNode1" presStyleIdx="0" presStyleCnt="2"/>
      <dgm:spPr/>
    </dgm:pt>
    <dgm:pt modelId="{D2A0C962-5822-4861-8AA3-BDB16288ACE5}" type="pres">
      <dgm:prSet presAssocID="{E49C4AB8-52EC-4D15-A86F-6001B5C34E68}" presName="horz1" presStyleCnt="0"/>
      <dgm:spPr/>
    </dgm:pt>
    <dgm:pt modelId="{EBD87E0F-178C-4EF9-A901-265858C261D9}" type="pres">
      <dgm:prSet presAssocID="{E49C4AB8-52EC-4D15-A86F-6001B5C34E68}" presName="tx1" presStyleLbl="revTx" presStyleIdx="0" presStyleCnt="2" custScaleY="131836"/>
      <dgm:spPr/>
    </dgm:pt>
    <dgm:pt modelId="{6E63B26E-C8D3-406E-BBFA-069038C9E4FD}" type="pres">
      <dgm:prSet presAssocID="{E49C4AB8-52EC-4D15-A86F-6001B5C34E68}" presName="vert1" presStyleCnt="0"/>
      <dgm:spPr/>
    </dgm:pt>
    <dgm:pt modelId="{848E866A-7192-43C4-B63A-288F11A92574}" type="pres">
      <dgm:prSet presAssocID="{2529CAA0-B450-473C-87A1-B64F651D8FFA}" presName="thickLine" presStyleLbl="alignNode1" presStyleIdx="1" presStyleCnt="2"/>
      <dgm:spPr/>
    </dgm:pt>
    <dgm:pt modelId="{90F1F713-0DD6-4D3D-AE7F-5B5FCB190D54}" type="pres">
      <dgm:prSet presAssocID="{2529CAA0-B450-473C-87A1-B64F651D8FFA}" presName="horz1" presStyleCnt="0"/>
      <dgm:spPr/>
    </dgm:pt>
    <dgm:pt modelId="{142D15CB-8912-4544-963A-43D8DACAA885}" type="pres">
      <dgm:prSet presAssocID="{2529CAA0-B450-473C-87A1-B64F651D8FFA}" presName="tx1" presStyleLbl="revTx" presStyleIdx="1" presStyleCnt="2" custScaleY="78537"/>
      <dgm:spPr/>
    </dgm:pt>
    <dgm:pt modelId="{F0C98D1F-8474-4BAA-9E4E-E3BA97507ECB}" type="pres">
      <dgm:prSet presAssocID="{2529CAA0-B450-473C-87A1-B64F651D8FFA}" presName="vert1" presStyleCnt="0"/>
      <dgm:spPr/>
    </dgm:pt>
  </dgm:ptLst>
  <dgm:cxnLst>
    <dgm:cxn modelId="{5FD4645B-4D17-475D-94DD-B0817EACA0FC}" type="presOf" srcId="{E49C4AB8-52EC-4D15-A86F-6001B5C34E68}" destId="{EBD87E0F-178C-4EF9-A901-265858C261D9}" srcOrd="0" destOrd="0" presId="urn:microsoft.com/office/officeart/2008/layout/LinedList"/>
    <dgm:cxn modelId="{C092C25F-BBA6-4829-AD8B-977693B0F26A}" type="presOf" srcId="{2A1E878D-1958-4942-A892-8DE1A079F616}" destId="{6D6EE22B-FE32-4F05-A307-49E02822420B}" srcOrd="0" destOrd="0" presId="urn:microsoft.com/office/officeart/2008/layout/LinedList"/>
    <dgm:cxn modelId="{7C9B3E7F-1B5A-41B0-A96F-B3BADD943CBA}" srcId="{2A1E878D-1958-4942-A892-8DE1A079F616}" destId="{E49C4AB8-52EC-4D15-A86F-6001B5C34E68}" srcOrd="0" destOrd="0" parTransId="{2AB111AA-B1B0-4BFF-BC5D-9246731181D9}" sibTransId="{F75B17AB-C8A4-4B8D-99D1-E6D562C81EB3}"/>
    <dgm:cxn modelId="{7688F59C-9869-434D-8FF1-B68374CB451F}" srcId="{2A1E878D-1958-4942-A892-8DE1A079F616}" destId="{2529CAA0-B450-473C-87A1-B64F651D8FFA}" srcOrd="1" destOrd="0" parTransId="{D97B8385-B75A-4BB6-8C2D-A64D7E1C4767}" sibTransId="{F65D527D-6D80-4C4A-8C90-5A1A1CCA903E}"/>
    <dgm:cxn modelId="{77426BF9-5B88-4935-9585-B24F0111C79B}" type="presOf" srcId="{2529CAA0-B450-473C-87A1-B64F651D8FFA}" destId="{142D15CB-8912-4544-963A-43D8DACAA885}" srcOrd="0" destOrd="0" presId="urn:microsoft.com/office/officeart/2008/layout/LinedList"/>
    <dgm:cxn modelId="{76067605-BAE5-4A04-9CEC-123DC4388F6C}" type="presParOf" srcId="{6D6EE22B-FE32-4F05-A307-49E02822420B}" destId="{6EB30519-5C7F-44FB-9A1E-6CA699D804A1}" srcOrd="0" destOrd="0" presId="urn:microsoft.com/office/officeart/2008/layout/LinedList"/>
    <dgm:cxn modelId="{A40BCD8C-1C17-4BA2-A52B-7AED1CF2D5D5}" type="presParOf" srcId="{6D6EE22B-FE32-4F05-A307-49E02822420B}" destId="{D2A0C962-5822-4861-8AA3-BDB16288ACE5}" srcOrd="1" destOrd="0" presId="urn:microsoft.com/office/officeart/2008/layout/LinedList"/>
    <dgm:cxn modelId="{DD2A89D9-BD56-425B-B954-FDC81519BEE3}" type="presParOf" srcId="{D2A0C962-5822-4861-8AA3-BDB16288ACE5}" destId="{EBD87E0F-178C-4EF9-A901-265858C261D9}" srcOrd="0" destOrd="0" presId="urn:microsoft.com/office/officeart/2008/layout/LinedList"/>
    <dgm:cxn modelId="{5A1E295D-E661-4F2F-B672-BD9CDF078FEF}" type="presParOf" srcId="{D2A0C962-5822-4861-8AA3-BDB16288ACE5}" destId="{6E63B26E-C8D3-406E-BBFA-069038C9E4FD}" srcOrd="1" destOrd="0" presId="urn:microsoft.com/office/officeart/2008/layout/LinedList"/>
    <dgm:cxn modelId="{EBA4076C-4A7A-4F86-86BB-421654478296}" type="presParOf" srcId="{6D6EE22B-FE32-4F05-A307-49E02822420B}" destId="{848E866A-7192-43C4-B63A-288F11A92574}" srcOrd="2" destOrd="0" presId="urn:microsoft.com/office/officeart/2008/layout/LinedList"/>
    <dgm:cxn modelId="{E4EF7CFB-CE62-4E53-8AE5-71CC61F036BC}" type="presParOf" srcId="{6D6EE22B-FE32-4F05-A307-49E02822420B}" destId="{90F1F713-0DD6-4D3D-AE7F-5B5FCB190D54}" srcOrd="3" destOrd="0" presId="urn:microsoft.com/office/officeart/2008/layout/LinedList"/>
    <dgm:cxn modelId="{AC493111-BCE3-4515-85C2-D630D63BFFB6}" type="presParOf" srcId="{90F1F713-0DD6-4D3D-AE7F-5B5FCB190D54}" destId="{142D15CB-8912-4544-963A-43D8DACAA885}" srcOrd="0" destOrd="0" presId="urn:microsoft.com/office/officeart/2008/layout/LinedList"/>
    <dgm:cxn modelId="{D0F00DC7-A676-44A5-B69B-A49638CB179E}" type="presParOf" srcId="{90F1F713-0DD6-4D3D-AE7F-5B5FCB190D54}" destId="{F0C98D1F-8474-4BAA-9E4E-E3BA97507EC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534D61-EDDF-45FD-8F7F-645C22590A6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497D4F5-7B00-46A5-A6CE-5810D0831E83}">
      <dgm:prSet custT="1"/>
      <dgm:spPr/>
      <dgm:t>
        <a:bodyPr/>
        <a:lstStyle/>
        <a:p>
          <a:r>
            <a:rPr kumimoji="1" lang="ja-JP" sz="2800" b="1" dirty="0">
              <a:solidFill>
                <a:schemeClr val="bg1"/>
              </a:solidFill>
            </a:rPr>
            <a:t>推論</a:t>
          </a:r>
          <a:r>
            <a:rPr kumimoji="1" lang="ja-JP" sz="2800" dirty="0">
              <a:solidFill>
                <a:schemeClr val="bg1"/>
              </a:solidFill>
            </a:rPr>
            <a:t>：</a:t>
          </a:r>
          <a:r>
            <a:rPr lang="ja-JP" sz="2800" dirty="0">
              <a:solidFill>
                <a:schemeClr val="bg1"/>
              </a:solidFill>
            </a:rPr>
            <a:t>「</a:t>
          </a:r>
          <a:r>
            <a:rPr kumimoji="1" lang="ja-JP" sz="2800" b="1" dirty="0">
              <a:solidFill>
                <a:srgbClr val="FF6600"/>
              </a:solidFill>
            </a:rPr>
            <a:t>新しいアイデア</a:t>
          </a:r>
          <a:r>
            <a:rPr kumimoji="1" lang="ja-JP" sz="2800" dirty="0">
              <a:solidFill>
                <a:schemeClr val="bg1"/>
              </a:solidFill>
            </a:rPr>
            <a:t>」</a:t>
          </a:r>
          <a:r>
            <a:rPr kumimoji="1" lang="ja-JP" altLang="en-US" sz="2800" dirty="0">
              <a:solidFill>
                <a:schemeClr val="bg1"/>
              </a:solidFill>
            </a:rPr>
            <a:t>を</a:t>
          </a:r>
          <a:r>
            <a:rPr kumimoji="1" lang="ja-JP" sz="2800" dirty="0">
              <a:solidFill>
                <a:schemeClr val="bg1"/>
              </a:solidFill>
            </a:rPr>
            <a:t>提示</a:t>
          </a:r>
          <a:r>
            <a:rPr kumimoji="1" lang="ja-JP" altLang="en-US" sz="2800" dirty="0">
              <a:solidFill>
                <a:schemeClr val="bg1"/>
              </a:solidFill>
            </a:rPr>
            <a:t>する</a:t>
          </a:r>
          <a:r>
            <a:rPr kumimoji="1" lang="en-US" sz="2800" baseline="30000" dirty="0">
              <a:solidFill>
                <a:schemeClr val="bg1"/>
              </a:solidFill>
            </a:rPr>
            <a:t>6</a:t>
          </a:r>
          <a:r>
            <a:rPr kumimoji="1" lang="ja-JP" sz="2800" dirty="0">
              <a:solidFill>
                <a:schemeClr val="bg1"/>
              </a:solidFill>
            </a:rPr>
            <a:t>。</a:t>
          </a:r>
          <a:endParaRPr lang="en-US" sz="2800" dirty="0">
            <a:solidFill>
              <a:schemeClr val="bg1"/>
            </a:solidFill>
          </a:endParaRPr>
        </a:p>
      </dgm:t>
    </dgm:pt>
    <dgm:pt modelId="{53FE13C8-E5DF-43CA-9BA4-282C262B01D0}" type="parTrans" cxnId="{7FD41B1B-7ADE-4998-94CE-F3758CC905EB}">
      <dgm:prSet/>
      <dgm:spPr/>
      <dgm:t>
        <a:bodyPr/>
        <a:lstStyle/>
        <a:p>
          <a:endParaRPr lang="en-US"/>
        </a:p>
      </dgm:t>
    </dgm:pt>
    <dgm:pt modelId="{3884A04A-25BA-4597-88D3-F857BCC5CF9D}" type="sibTrans" cxnId="{7FD41B1B-7ADE-4998-94CE-F3758CC905EB}">
      <dgm:prSet/>
      <dgm:spPr/>
      <dgm:t>
        <a:bodyPr/>
        <a:lstStyle/>
        <a:p>
          <a:endParaRPr lang="en-US"/>
        </a:p>
      </dgm:t>
    </dgm:pt>
    <dgm:pt modelId="{4B54902F-9C0A-4C85-97DF-CD74B496CF18}">
      <dgm:prSet custT="1"/>
      <dgm:spPr/>
      <dgm:t>
        <a:bodyPr/>
        <a:lstStyle/>
        <a:p>
          <a:r>
            <a:rPr kumimoji="1" lang="ja-JP" sz="2800" b="1" dirty="0">
              <a:solidFill>
                <a:schemeClr val="bg1"/>
              </a:solidFill>
            </a:rPr>
            <a:t>説明</a:t>
          </a:r>
          <a:r>
            <a:rPr kumimoji="1" lang="ja-JP" sz="2800" dirty="0">
              <a:solidFill>
                <a:schemeClr val="bg1"/>
              </a:solidFill>
            </a:rPr>
            <a:t>：</a:t>
          </a:r>
          <a:r>
            <a:rPr kumimoji="1" lang="ja-JP" sz="2800" b="1" dirty="0">
              <a:solidFill>
                <a:srgbClr val="FF6600"/>
              </a:solidFill>
            </a:rPr>
            <a:t>推論を簡潔に</a:t>
          </a:r>
          <a:r>
            <a:rPr kumimoji="1" lang="ja-JP" sz="2800" b="0" dirty="0">
              <a:solidFill>
                <a:schemeClr val="bg1"/>
              </a:solidFill>
            </a:rPr>
            <a:t>わかりやすく説明</a:t>
          </a:r>
          <a:r>
            <a:rPr kumimoji="1" lang="ja-JP" sz="2800" dirty="0">
              <a:solidFill>
                <a:schemeClr val="bg1"/>
              </a:solidFill>
            </a:rPr>
            <a:t>する。結論に至るまでの選択や決定についても明確に示す</a:t>
          </a:r>
          <a:r>
            <a:rPr kumimoji="1" lang="en-US" sz="2800" baseline="30000" dirty="0">
              <a:solidFill>
                <a:schemeClr val="bg1"/>
              </a:solidFill>
            </a:rPr>
            <a:t>7</a:t>
          </a:r>
          <a:r>
            <a:rPr kumimoji="1" lang="ja-JP" sz="2800" dirty="0">
              <a:solidFill>
                <a:schemeClr val="bg1"/>
              </a:solidFill>
            </a:rPr>
            <a:t>。</a:t>
          </a:r>
          <a:endParaRPr lang="en-US" sz="2800" dirty="0">
            <a:solidFill>
              <a:schemeClr val="bg1"/>
            </a:solidFill>
          </a:endParaRPr>
        </a:p>
      </dgm:t>
    </dgm:pt>
    <dgm:pt modelId="{F441CDF6-701A-4F33-8312-0ACF6ABE17DD}" type="parTrans" cxnId="{6A14B482-BC74-43BD-97B9-6B670D0770B2}">
      <dgm:prSet/>
      <dgm:spPr/>
      <dgm:t>
        <a:bodyPr/>
        <a:lstStyle/>
        <a:p>
          <a:endParaRPr lang="en-US"/>
        </a:p>
      </dgm:t>
    </dgm:pt>
    <dgm:pt modelId="{299142C6-0766-4A88-B74E-3EE6E353200A}" type="sibTrans" cxnId="{6A14B482-BC74-43BD-97B9-6B670D0770B2}">
      <dgm:prSet/>
      <dgm:spPr/>
      <dgm:t>
        <a:bodyPr/>
        <a:lstStyle/>
        <a:p>
          <a:endParaRPr lang="en-US"/>
        </a:p>
      </dgm:t>
    </dgm:pt>
    <dgm:pt modelId="{0EA7CDA9-FDCB-4FD7-BE0F-8C6460AFA6EF}">
      <dgm:prSet custT="1"/>
      <dgm:spPr/>
      <dgm:t>
        <a:bodyPr/>
        <a:lstStyle/>
        <a:p>
          <a:r>
            <a:rPr kumimoji="1" lang="ja-JP" sz="2800" b="1" dirty="0">
              <a:solidFill>
                <a:schemeClr val="bg1"/>
              </a:solidFill>
            </a:rPr>
            <a:t>メタ認知</a:t>
          </a:r>
          <a:r>
            <a:rPr kumimoji="1" lang="ja-JP" sz="2800" dirty="0">
              <a:solidFill>
                <a:schemeClr val="bg1"/>
              </a:solidFill>
            </a:rPr>
            <a:t>：推論、説明を</a:t>
          </a:r>
          <a:r>
            <a:rPr kumimoji="1" lang="ja-JP" sz="2800" b="1" dirty="0">
              <a:solidFill>
                <a:srgbClr val="FF6600"/>
              </a:solidFill>
            </a:rPr>
            <a:t>さらに解釈、分析</a:t>
          </a:r>
          <a:r>
            <a:rPr kumimoji="1" lang="ja-JP" sz="2800" dirty="0">
              <a:solidFill>
                <a:schemeClr val="bg1"/>
              </a:solidFill>
            </a:rPr>
            <a:t>し、理解を深める</a:t>
          </a:r>
          <a:r>
            <a:rPr kumimoji="1" lang="en-US" sz="2800" baseline="30000" dirty="0">
              <a:solidFill>
                <a:schemeClr val="bg1"/>
              </a:solidFill>
            </a:rPr>
            <a:t>8</a:t>
          </a:r>
          <a:r>
            <a:rPr kumimoji="1" lang="ja-JP" sz="2800" dirty="0">
              <a:solidFill>
                <a:schemeClr val="bg1"/>
              </a:solidFill>
            </a:rPr>
            <a:t>。</a:t>
          </a:r>
          <a:endParaRPr lang="en-US" sz="2800" dirty="0">
            <a:solidFill>
              <a:schemeClr val="bg1"/>
            </a:solidFill>
          </a:endParaRPr>
        </a:p>
      </dgm:t>
    </dgm:pt>
    <dgm:pt modelId="{BEB809FE-7D5B-4584-9429-89AFEEA94A09}" type="parTrans" cxnId="{02FAA210-79F5-43DC-8A37-EEDB4174A461}">
      <dgm:prSet/>
      <dgm:spPr/>
      <dgm:t>
        <a:bodyPr/>
        <a:lstStyle/>
        <a:p>
          <a:endParaRPr lang="en-US"/>
        </a:p>
      </dgm:t>
    </dgm:pt>
    <dgm:pt modelId="{E5DDCD3C-8911-459E-A833-43A13EBA435B}" type="sibTrans" cxnId="{02FAA210-79F5-43DC-8A37-EEDB4174A461}">
      <dgm:prSet/>
      <dgm:spPr/>
      <dgm:t>
        <a:bodyPr/>
        <a:lstStyle/>
        <a:p>
          <a:endParaRPr lang="en-US"/>
        </a:p>
      </dgm:t>
    </dgm:pt>
    <dgm:pt modelId="{9BEF6AD1-C2D0-48EF-9ADD-D1D6B73C8A63}" type="pres">
      <dgm:prSet presAssocID="{58534D61-EDDF-45FD-8F7F-645C22590A68}" presName="vert0" presStyleCnt="0">
        <dgm:presLayoutVars>
          <dgm:dir/>
          <dgm:animOne val="branch"/>
          <dgm:animLvl val="lvl"/>
        </dgm:presLayoutVars>
      </dgm:prSet>
      <dgm:spPr/>
    </dgm:pt>
    <dgm:pt modelId="{97149A29-CEB6-4C55-A28A-F53064EC45CE}" type="pres">
      <dgm:prSet presAssocID="{1497D4F5-7B00-46A5-A6CE-5810D0831E83}" presName="thickLine" presStyleLbl="alignNode1" presStyleIdx="0" presStyleCnt="3"/>
      <dgm:spPr/>
    </dgm:pt>
    <dgm:pt modelId="{41E88466-72A0-4D8C-8376-0B51C7536A6E}" type="pres">
      <dgm:prSet presAssocID="{1497D4F5-7B00-46A5-A6CE-5810D0831E83}" presName="horz1" presStyleCnt="0"/>
      <dgm:spPr/>
    </dgm:pt>
    <dgm:pt modelId="{999D248B-DE52-438E-963F-90F1244BB078}" type="pres">
      <dgm:prSet presAssocID="{1497D4F5-7B00-46A5-A6CE-5810D0831E83}" presName="tx1" presStyleLbl="revTx" presStyleIdx="0" presStyleCnt="3"/>
      <dgm:spPr/>
    </dgm:pt>
    <dgm:pt modelId="{007BD1D7-2E6E-4835-8ABA-7BCB2DD2FD3E}" type="pres">
      <dgm:prSet presAssocID="{1497D4F5-7B00-46A5-A6CE-5810D0831E83}" presName="vert1" presStyleCnt="0"/>
      <dgm:spPr/>
    </dgm:pt>
    <dgm:pt modelId="{BDE71A32-3C8C-4A5E-B509-80283E8475AB}" type="pres">
      <dgm:prSet presAssocID="{4B54902F-9C0A-4C85-97DF-CD74B496CF18}" presName="thickLine" presStyleLbl="alignNode1" presStyleIdx="1" presStyleCnt="3"/>
      <dgm:spPr/>
    </dgm:pt>
    <dgm:pt modelId="{F1782C55-B4D3-40EB-8586-12049C592182}" type="pres">
      <dgm:prSet presAssocID="{4B54902F-9C0A-4C85-97DF-CD74B496CF18}" presName="horz1" presStyleCnt="0"/>
      <dgm:spPr/>
    </dgm:pt>
    <dgm:pt modelId="{C1280A57-BF22-4138-B5A2-D0F4AEB5F7B1}" type="pres">
      <dgm:prSet presAssocID="{4B54902F-9C0A-4C85-97DF-CD74B496CF18}" presName="tx1" presStyleLbl="revTx" presStyleIdx="1" presStyleCnt="3" custScaleY="137623"/>
      <dgm:spPr/>
    </dgm:pt>
    <dgm:pt modelId="{1DFB51A2-77D2-4059-BAAD-A4008C368EED}" type="pres">
      <dgm:prSet presAssocID="{4B54902F-9C0A-4C85-97DF-CD74B496CF18}" presName="vert1" presStyleCnt="0"/>
      <dgm:spPr/>
    </dgm:pt>
    <dgm:pt modelId="{66AE7D08-9879-48AE-904A-F858A97CFBE6}" type="pres">
      <dgm:prSet presAssocID="{0EA7CDA9-FDCB-4FD7-BE0F-8C6460AFA6EF}" presName="thickLine" presStyleLbl="alignNode1" presStyleIdx="2" presStyleCnt="3"/>
      <dgm:spPr/>
    </dgm:pt>
    <dgm:pt modelId="{D15E026D-03CE-407A-8922-6B763B6FACDD}" type="pres">
      <dgm:prSet presAssocID="{0EA7CDA9-FDCB-4FD7-BE0F-8C6460AFA6EF}" presName="horz1" presStyleCnt="0"/>
      <dgm:spPr/>
    </dgm:pt>
    <dgm:pt modelId="{7113036B-2699-4B80-A1EC-D3594BE7D40C}" type="pres">
      <dgm:prSet presAssocID="{0EA7CDA9-FDCB-4FD7-BE0F-8C6460AFA6EF}" presName="tx1" presStyleLbl="revTx" presStyleIdx="2" presStyleCnt="3"/>
      <dgm:spPr/>
    </dgm:pt>
    <dgm:pt modelId="{EA01C968-B805-4177-BC43-005623753B9F}" type="pres">
      <dgm:prSet presAssocID="{0EA7CDA9-FDCB-4FD7-BE0F-8C6460AFA6EF}" presName="vert1" presStyleCnt="0"/>
      <dgm:spPr/>
    </dgm:pt>
  </dgm:ptLst>
  <dgm:cxnLst>
    <dgm:cxn modelId="{14017406-1DC7-4E3F-8351-60060A101624}" type="presOf" srcId="{0EA7CDA9-FDCB-4FD7-BE0F-8C6460AFA6EF}" destId="{7113036B-2699-4B80-A1EC-D3594BE7D40C}" srcOrd="0" destOrd="0" presId="urn:microsoft.com/office/officeart/2008/layout/LinedList"/>
    <dgm:cxn modelId="{02FAA210-79F5-43DC-8A37-EEDB4174A461}" srcId="{58534D61-EDDF-45FD-8F7F-645C22590A68}" destId="{0EA7CDA9-FDCB-4FD7-BE0F-8C6460AFA6EF}" srcOrd="2" destOrd="0" parTransId="{BEB809FE-7D5B-4584-9429-89AFEEA94A09}" sibTransId="{E5DDCD3C-8911-459E-A833-43A13EBA435B}"/>
    <dgm:cxn modelId="{7FD41B1B-7ADE-4998-94CE-F3758CC905EB}" srcId="{58534D61-EDDF-45FD-8F7F-645C22590A68}" destId="{1497D4F5-7B00-46A5-A6CE-5810D0831E83}" srcOrd="0" destOrd="0" parTransId="{53FE13C8-E5DF-43CA-9BA4-282C262B01D0}" sibTransId="{3884A04A-25BA-4597-88D3-F857BCC5CF9D}"/>
    <dgm:cxn modelId="{543A5C82-6005-464E-8866-25C7C75E92EA}" type="presOf" srcId="{4B54902F-9C0A-4C85-97DF-CD74B496CF18}" destId="{C1280A57-BF22-4138-B5A2-D0F4AEB5F7B1}" srcOrd="0" destOrd="0" presId="urn:microsoft.com/office/officeart/2008/layout/LinedList"/>
    <dgm:cxn modelId="{6A14B482-BC74-43BD-97B9-6B670D0770B2}" srcId="{58534D61-EDDF-45FD-8F7F-645C22590A68}" destId="{4B54902F-9C0A-4C85-97DF-CD74B496CF18}" srcOrd="1" destOrd="0" parTransId="{F441CDF6-701A-4F33-8312-0ACF6ABE17DD}" sibTransId="{299142C6-0766-4A88-B74E-3EE6E353200A}"/>
    <dgm:cxn modelId="{60ABD4DF-1C05-42B3-B844-286A11CED4E5}" type="presOf" srcId="{1497D4F5-7B00-46A5-A6CE-5810D0831E83}" destId="{999D248B-DE52-438E-963F-90F1244BB078}" srcOrd="0" destOrd="0" presId="urn:microsoft.com/office/officeart/2008/layout/LinedList"/>
    <dgm:cxn modelId="{7BA33DED-CA32-438B-89B5-62331440D66A}" type="presOf" srcId="{58534D61-EDDF-45FD-8F7F-645C22590A68}" destId="{9BEF6AD1-C2D0-48EF-9ADD-D1D6B73C8A63}" srcOrd="0" destOrd="0" presId="urn:microsoft.com/office/officeart/2008/layout/LinedList"/>
    <dgm:cxn modelId="{ECB28BDE-3AAD-4BF6-9FF6-D637A12256C3}" type="presParOf" srcId="{9BEF6AD1-C2D0-48EF-9ADD-D1D6B73C8A63}" destId="{97149A29-CEB6-4C55-A28A-F53064EC45CE}" srcOrd="0" destOrd="0" presId="urn:microsoft.com/office/officeart/2008/layout/LinedList"/>
    <dgm:cxn modelId="{84DB9E98-4D8A-4DB5-A8BC-9F3A8309D9BC}" type="presParOf" srcId="{9BEF6AD1-C2D0-48EF-9ADD-D1D6B73C8A63}" destId="{41E88466-72A0-4D8C-8376-0B51C7536A6E}" srcOrd="1" destOrd="0" presId="urn:microsoft.com/office/officeart/2008/layout/LinedList"/>
    <dgm:cxn modelId="{2CA617E1-2418-4F45-AC1B-5B1A87D2EDA7}" type="presParOf" srcId="{41E88466-72A0-4D8C-8376-0B51C7536A6E}" destId="{999D248B-DE52-438E-963F-90F1244BB078}" srcOrd="0" destOrd="0" presId="urn:microsoft.com/office/officeart/2008/layout/LinedList"/>
    <dgm:cxn modelId="{8E6FADF6-1497-423B-8805-AF6F5C51E2B6}" type="presParOf" srcId="{41E88466-72A0-4D8C-8376-0B51C7536A6E}" destId="{007BD1D7-2E6E-4835-8ABA-7BCB2DD2FD3E}" srcOrd="1" destOrd="0" presId="urn:microsoft.com/office/officeart/2008/layout/LinedList"/>
    <dgm:cxn modelId="{CF2D06D9-0C59-490F-AFA4-5A16719EB4F7}" type="presParOf" srcId="{9BEF6AD1-C2D0-48EF-9ADD-D1D6B73C8A63}" destId="{BDE71A32-3C8C-4A5E-B509-80283E8475AB}" srcOrd="2" destOrd="0" presId="urn:microsoft.com/office/officeart/2008/layout/LinedList"/>
    <dgm:cxn modelId="{1D55F862-7C74-49FC-94D4-7079DC9FD35C}" type="presParOf" srcId="{9BEF6AD1-C2D0-48EF-9ADD-D1D6B73C8A63}" destId="{F1782C55-B4D3-40EB-8586-12049C592182}" srcOrd="3" destOrd="0" presId="urn:microsoft.com/office/officeart/2008/layout/LinedList"/>
    <dgm:cxn modelId="{B1BDEF1E-B392-4CEE-9FF1-21454AFAA777}" type="presParOf" srcId="{F1782C55-B4D3-40EB-8586-12049C592182}" destId="{C1280A57-BF22-4138-B5A2-D0F4AEB5F7B1}" srcOrd="0" destOrd="0" presId="urn:microsoft.com/office/officeart/2008/layout/LinedList"/>
    <dgm:cxn modelId="{EA869622-652D-4EF3-A7F0-BEE35D6CBFE0}" type="presParOf" srcId="{F1782C55-B4D3-40EB-8586-12049C592182}" destId="{1DFB51A2-77D2-4059-BAAD-A4008C368EED}" srcOrd="1" destOrd="0" presId="urn:microsoft.com/office/officeart/2008/layout/LinedList"/>
    <dgm:cxn modelId="{5791B335-07BE-4271-80D4-085848B73414}" type="presParOf" srcId="{9BEF6AD1-C2D0-48EF-9ADD-D1D6B73C8A63}" destId="{66AE7D08-9879-48AE-904A-F858A97CFBE6}" srcOrd="4" destOrd="0" presId="urn:microsoft.com/office/officeart/2008/layout/LinedList"/>
    <dgm:cxn modelId="{63A16EBD-EE97-4281-8A7A-47B7C2A4AFAE}" type="presParOf" srcId="{9BEF6AD1-C2D0-48EF-9ADD-D1D6B73C8A63}" destId="{D15E026D-03CE-407A-8922-6B763B6FACDD}" srcOrd="5" destOrd="0" presId="urn:microsoft.com/office/officeart/2008/layout/LinedList"/>
    <dgm:cxn modelId="{77FB25A2-497D-4505-B2E2-E36EF5C86C7C}" type="presParOf" srcId="{D15E026D-03CE-407A-8922-6B763B6FACDD}" destId="{7113036B-2699-4B80-A1EC-D3594BE7D40C}" srcOrd="0" destOrd="0" presId="urn:microsoft.com/office/officeart/2008/layout/LinedList"/>
    <dgm:cxn modelId="{8EE7488A-C925-4910-BB86-BB8DBB2F40B5}" type="presParOf" srcId="{D15E026D-03CE-407A-8922-6B763B6FACDD}" destId="{EA01C968-B805-4177-BC43-005623753B9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C3DAA-AFC0-452D-9D4A-EC9CF74D09E0}">
      <dsp:nvSpPr>
        <dsp:cNvPr id="0" name=""/>
        <dsp:cNvSpPr/>
      </dsp:nvSpPr>
      <dsp:spPr>
        <a:xfrm>
          <a:off x="0" y="984"/>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4E6001-E3A2-4383-A6AB-5F6BC279050D}">
      <dsp:nvSpPr>
        <dsp:cNvPr id="0" name=""/>
        <dsp:cNvSpPr/>
      </dsp:nvSpPr>
      <dsp:spPr>
        <a:xfrm>
          <a:off x="0" y="984"/>
          <a:ext cx="5641974" cy="1408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en-US" altLang="ja-JP" sz="2800" kern="1200" dirty="0"/>
            <a:t>1. </a:t>
          </a:r>
          <a:r>
            <a:rPr kumimoji="1" lang="ja-JP" sz="2800" kern="1200" dirty="0"/>
            <a:t>なぜクリティカルシンキングか</a:t>
          </a:r>
          <a:endParaRPr lang="en-US" sz="2800" kern="1200" dirty="0"/>
        </a:p>
      </dsp:txBody>
      <dsp:txXfrm>
        <a:off x="0" y="984"/>
        <a:ext cx="5641974" cy="1408002"/>
      </dsp:txXfrm>
    </dsp:sp>
    <dsp:sp modelId="{5F75F332-C80E-4196-9AB0-25B848BF8029}">
      <dsp:nvSpPr>
        <dsp:cNvPr id="0" name=""/>
        <dsp:cNvSpPr/>
      </dsp:nvSpPr>
      <dsp:spPr>
        <a:xfrm>
          <a:off x="0" y="1408986"/>
          <a:ext cx="5641974" cy="0"/>
        </a:xfrm>
        <a:prstGeom prst="line">
          <a:avLst/>
        </a:prstGeom>
        <a:solidFill>
          <a:schemeClr val="accent2">
            <a:hueOff val="-3670562"/>
            <a:satOff val="16196"/>
            <a:lumOff val="-2745"/>
            <a:alphaOff val="0"/>
          </a:schemeClr>
        </a:solidFill>
        <a:ln w="15875" cap="flat" cmpd="sng" algn="ctr">
          <a:solidFill>
            <a:schemeClr val="accent2">
              <a:hueOff val="-3670562"/>
              <a:satOff val="16196"/>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65CC01-11B8-4AF8-8F03-CAFCC3EF47AB}">
      <dsp:nvSpPr>
        <dsp:cNvPr id="0" name=""/>
        <dsp:cNvSpPr/>
      </dsp:nvSpPr>
      <dsp:spPr>
        <a:xfrm>
          <a:off x="0" y="1408986"/>
          <a:ext cx="5641974" cy="1206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en-US" altLang="ja-JP" sz="2800" kern="1200" dirty="0"/>
            <a:t>2. </a:t>
          </a:r>
          <a:r>
            <a:rPr kumimoji="1" lang="ja-JP" sz="2800" kern="1200" dirty="0"/>
            <a:t>クリティカルシンキングの</a:t>
          </a:r>
          <a:r>
            <a:rPr kumimoji="1" lang="ja-JP" altLang="en-US" sz="2800" kern="1200" dirty="0"/>
            <a:t>手順</a:t>
          </a:r>
          <a:endParaRPr lang="en-US" sz="2800" kern="1200" dirty="0"/>
        </a:p>
      </dsp:txBody>
      <dsp:txXfrm>
        <a:off x="0" y="1408986"/>
        <a:ext cx="5641974" cy="1206132"/>
      </dsp:txXfrm>
    </dsp:sp>
    <dsp:sp modelId="{5BCBA30E-2E62-4299-9A67-92289D9E03E7}">
      <dsp:nvSpPr>
        <dsp:cNvPr id="0" name=""/>
        <dsp:cNvSpPr/>
      </dsp:nvSpPr>
      <dsp:spPr>
        <a:xfrm>
          <a:off x="0" y="2615119"/>
          <a:ext cx="5641974" cy="0"/>
        </a:xfrm>
        <a:prstGeom prst="line">
          <a:avLst/>
        </a:prstGeom>
        <a:solidFill>
          <a:schemeClr val="accent2">
            <a:hueOff val="-7341125"/>
            <a:satOff val="32393"/>
            <a:lumOff val="-5490"/>
            <a:alphaOff val="0"/>
          </a:schemeClr>
        </a:solidFill>
        <a:ln w="15875"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208BCC-6200-4900-8C92-36B38E5D82F3}">
      <dsp:nvSpPr>
        <dsp:cNvPr id="0" name=""/>
        <dsp:cNvSpPr/>
      </dsp:nvSpPr>
      <dsp:spPr>
        <a:xfrm>
          <a:off x="0" y="2615119"/>
          <a:ext cx="5641974" cy="1804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en-US" altLang="ja-JP" sz="2800" kern="1200" dirty="0"/>
            <a:t>3. </a:t>
          </a:r>
          <a:r>
            <a:rPr kumimoji="1" lang="ja-JP" sz="2800" kern="1200" dirty="0"/>
            <a:t>クリティカルシンキング</a:t>
          </a:r>
          <a:r>
            <a:rPr kumimoji="1" lang="ja-JP" altLang="en-US" sz="2800" kern="1200" dirty="0"/>
            <a:t>の実践</a:t>
          </a:r>
          <a:r>
            <a:rPr kumimoji="1" lang="ja-JP" sz="2800" kern="1200" dirty="0"/>
            <a:t>（映画を題材に問いを立てる）</a:t>
          </a:r>
          <a:endParaRPr lang="en-US" sz="2800" kern="1200" dirty="0"/>
        </a:p>
      </dsp:txBody>
      <dsp:txXfrm>
        <a:off x="0" y="2615119"/>
        <a:ext cx="5641974" cy="18045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7A679-C5FE-45A1-80EE-D4D2696E66F9}">
      <dsp:nvSpPr>
        <dsp:cNvPr id="0" name=""/>
        <dsp:cNvSpPr/>
      </dsp:nvSpPr>
      <dsp:spPr>
        <a:xfrm>
          <a:off x="0" y="108"/>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A16F59-45C9-4922-A7BB-11F204375281}">
      <dsp:nvSpPr>
        <dsp:cNvPr id="0" name=""/>
        <dsp:cNvSpPr/>
      </dsp:nvSpPr>
      <dsp:spPr>
        <a:xfrm>
          <a:off x="0" y="108"/>
          <a:ext cx="10329671" cy="1501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2800" kern="1200" dirty="0">
              <a:solidFill>
                <a:schemeClr val="bg1"/>
              </a:solidFill>
              <a:latin typeface="+mn-ea"/>
              <a:ea typeface="+mn-ea"/>
            </a:rPr>
            <a:t>仮に設定したレポート課題を</a:t>
          </a:r>
          <a:r>
            <a:rPr kumimoji="1" lang="ja-JP" altLang="ja-JP" sz="2800" kern="1200" dirty="0">
              <a:solidFill>
                <a:schemeClr val="bg1"/>
              </a:solidFill>
              <a:latin typeface="+mn-ea"/>
              <a:ea typeface="+mn-ea"/>
            </a:rPr>
            <a:t>クリティカルシンキングの</a:t>
          </a:r>
          <a:r>
            <a:rPr kumimoji="1" lang="ja-JP" altLang="en-US" sz="2800" kern="1200" dirty="0">
              <a:solidFill>
                <a:schemeClr val="bg1"/>
              </a:solidFill>
              <a:latin typeface="+mn-ea"/>
              <a:ea typeface="+mn-ea"/>
            </a:rPr>
            <a:t>手順をもとにして考えていく。</a:t>
          </a:r>
          <a:endParaRPr lang="en-US" sz="2800" kern="1200" dirty="0">
            <a:solidFill>
              <a:schemeClr val="bg1"/>
            </a:solidFill>
            <a:latin typeface="+mn-ea"/>
            <a:ea typeface="+mn-ea"/>
          </a:endParaRPr>
        </a:p>
      </dsp:txBody>
      <dsp:txXfrm>
        <a:off x="0" y="108"/>
        <a:ext cx="10329671" cy="1501428"/>
      </dsp:txXfrm>
    </dsp:sp>
    <dsp:sp modelId="{8AF3BF73-3805-42AB-A8DB-A4CD3572662E}">
      <dsp:nvSpPr>
        <dsp:cNvPr id="0" name=""/>
        <dsp:cNvSpPr/>
      </dsp:nvSpPr>
      <dsp:spPr>
        <a:xfrm>
          <a:off x="0" y="1501536"/>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EA3E0B-B621-49A6-B385-108C3A69B765}">
      <dsp:nvSpPr>
        <dsp:cNvPr id="0" name=""/>
        <dsp:cNvSpPr/>
      </dsp:nvSpPr>
      <dsp:spPr>
        <a:xfrm>
          <a:off x="0" y="1501536"/>
          <a:ext cx="10329671" cy="859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ja-JP" altLang="en-US" sz="2800" kern="1200" dirty="0">
              <a:solidFill>
                <a:schemeClr val="bg1"/>
              </a:solidFill>
              <a:latin typeface="+mn-ea"/>
              <a:ea typeface="+mn-ea"/>
            </a:rPr>
            <a:t>テーマを自由に設定する論述型のレポートとする。</a:t>
          </a:r>
          <a:endParaRPr lang="en-US" sz="2800" kern="1200" dirty="0">
            <a:solidFill>
              <a:schemeClr val="bg1"/>
            </a:solidFill>
            <a:latin typeface="+mn-ea"/>
            <a:ea typeface="+mn-ea"/>
          </a:endParaRPr>
        </a:p>
      </dsp:txBody>
      <dsp:txXfrm>
        <a:off x="0" y="1501536"/>
        <a:ext cx="10329671" cy="859897"/>
      </dsp:txXfrm>
    </dsp:sp>
    <dsp:sp modelId="{28065B0D-4815-4988-8553-6BE0B0544AF0}">
      <dsp:nvSpPr>
        <dsp:cNvPr id="0" name=""/>
        <dsp:cNvSpPr/>
      </dsp:nvSpPr>
      <dsp:spPr>
        <a:xfrm>
          <a:off x="0" y="2361434"/>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87ABD9-8B01-4BA7-9AF6-72A9C222E940}">
      <dsp:nvSpPr>
        <dsp:cNvPr id="0" name=""/>
        <dsp:cNvSpPr/>
      </dsp:nvSpPr>
      <dsp:spPr>
        <a:xfrm>
          <a:off x="0" y="2361434"/>
          <a:ext cx="10329671" cy="1501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ja-JP" sz="2800" b="0" kern="1200" dirty="0">
              <a:solidFill>
                <a:schemeClr val="bg1"/>
              </a:solidFill>
              <a:latin typeface="+mn-ea"/>
              <a:ea typeface="+mn-ea"/>
            </a:rPr>
            <a:t>レポートの対象は、</a:t>
          </a:r>
          <a:r>
            <a:rPr kumimoji="1" lang="en-US" sz="2800" b="0" kern="1200" dirty="0">
              <a:solidFill>
                <a:schemeClr val="bg1"/>
              </a:solidFill>
              <a:latin typeface="+mn-ea"/>
              <a:ea typeface="+mn-ea"/>
            </a:rPr>
            <a:t>『</a:t>
          </a:r>
          <a:r>
            <a:rPr kumimoji="1" lang="ja-JP" sz="2800" b="0" kern="1200" dirty="0">
              <a:solidFill>
                <a:schemeClr val="bg1"/>
              </a:solidFill>
              <a:latin typeface="+mn-ea"/>
              <a:ea typeface="+mn-ea"/>
            </a:rPr>
            <a:t>千と千尋の神隠し</a:t>
          </a:r>
          <a:r>
            <a:rPr kumimoji="1" lang="en-US" sz="2800" b="0" kern="1200" dirty="0">
              <a:solidFill>
                <a:schemeClr val="bg1"/>
              </a:solidFill>
              <a:latin typeface="+mn-ea"/>
              <a:ea typeface="+mn-ea"/>
            </a:rPr>
            <a:t>』</a:t>
          </a:r>
          <a:r>
            <a:rPr kumimoji="1" lang="ja-JP" sz="2800" b="0" kern="1200" dirty="0">
              <a:solidFill>
                <a:schemeClr val="bg1"/>
              </a:solidFill>
              <a:latin typeface="+mn-ea"/>
              <a:ea typeface="+mn-ea"/>
            </a:rPr>
            <a:t>（宮崎駿、</a:t>
          </a:r>
          <a:r>
            <a:rPr lang="ja-JP" sz="2800" b="0" kern="1200" dirty="0">
              <a:solidFill>
                <a:schemeClr val="bg1"/>
              </a:solidFill>
              <a:latin typeface="+mn-ea"/>
              <a:ea typeface="+mn-ea"/>
            </a:rPr>
            <a:t>２００１</a:t>
          </a:r>
          <a:r>
            <a:rPr kumimoji="1" lang="ja-JP" sz="2800" b="0" kern="1200" dirty="0">
              <a:solidFill>
                <a:schemeClr val="bg1"/>
              </a:solidFill>
              <a:latin typeface="+mn-ea"/>
              <a:ea typeface="+mn-ea"/>
            </a:rPr>
            <a:t>）</a:t>
          </a:r>
          <a:r>
            <a:rPr kumimoji="1" lang="ja-JP" altLang="en-US" sz="2800" b="0" kern="1200" dirty="0">
              <a:solidFill>
                <a:schemeClr val="bg1"/>
              </a:solidFill>
              <a:latin typeface="+mn-ea"/>
              <a:ea typeface="+mn-ea"/>
            </a:rPr>
            <a:t>とする</a:t>
          </a:r>
          <a:r>
            <a:rPr kumimoji="1" lang="ja-JP" sz="2800" b="0" kern="1200" dirty="0">
              <a:solidFill>
                <a:schemeClr val="bg1"/>
              </a:solidFill>
              <a:latin typeface="+mn-ea"/>
              <a:ea typeface="+mn-ea"/>
            </a:rPr>
            <a:t>。</a:t>
          </a:r>
          <a:endParaRPr lang="en-US" sz="2800" b="0" kern="1200" dirty="0">
            <a:solidFill>
              <a:schemeClr val="bg1"/>
            </a:solidFill>
            <a:latin typeface="+mn-ea"/>
            <a:ea typeface="+mn-ea"/>
          </a:endParaRPr>
        </a:p>
      </dsp:txBody>
      <dsp:txXfrm>
        <a:off x="0" y="2361434"/>
        <a:ext cx="10329671" cy="15014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1A594-3303-4F28-AFC7-CE44DC3858FE}">
      <dsp:nvSpPr>
        <dsp:cNvPr id="0" name=""/>
        <dsp:cNvSpPr/>
      </dsp:nvSpPr>
      <dsp:spPr>
        <a:xfrm>
          <a:off x="0" y="0"/>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27BF5-59E8-47C9-959D-C062FEBF7D84}">
      <dsp:nvSpPr>
        <dsp:cNvPr id="0" name=""/>
        <dsp:cNvSpPr/>
      </dsp:nvSpPr>
      <dsp:spPr>
        <a:xfrm>
          <a:off x="0" y="0"/>
          <a:ext cx="10329671" cy="193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ja-JP" sz="2800" b="1" kern="1200" dirty="0">
              <a:solidFill>
                <a:srgbClr val="FF6600"/>
              </a:solidFill>
            </a:rPr>
            <a:t>解釈</a:t>
          </a:r>
          <a:r>
            <a:rPr kumimoji="1" lang="ja-JP" sz="2800" kern="1200" dirty="0">
              <a:solidFill>
                <a:schemeClr val="bg1"/>
              </a:solidFill>
            </a:rPr>
            <a:t>：作品への理解を深めたり課題文献や授業内容について振り返ったりしながら、自分なりに解釈していく。</a:t>
          </a:r>
          <a:endParaRPr lang="en-US" sz="2800" kern="1200" dirty="0">
            <a:solidFill>
              <a:schemeClr val="bg1"/>
            </a:solidFill>
          </a:endParaRPr>
        </a:p>
      </dsp:txBody>
      <dsp:txXfrm>
        <a:off x="0" y="0"/>
        <a:ext cx="10329671" cy="1931485"/>
      </dsp:txXfrm>
    </dsp:sp>
    <dsp:sp modelId="{0D81A9D2-97CD-4D5B-877F-2CD0A783355E}">
      <dsp:nvSpPr>
        <dsp:cNvPr id="0" name=""/>
        <dsp:cNvSpPr/>
      </dsp:nvSpPr>
      <dsp:spPr>
        <a:xfrm>
          <a:off x="0" y="1931485"/>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37F74D-E500-4A99-8515-C5154F8F1FE9}">
      <dsp:nvSpPr>
        <dsp:cNvPr id="0" name=""/>
        <dsp:cNvSpPr/>
      </dsp:nvSpPr>
      <dsp:spPr>
        <a:xfrm>
          <a:off x="0" y="1931485"/>
          <a:ext cx="10329671" cy="193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ja-JP" sz="2800" b="1" kern="1200" dirty="0">
              <a:solidFill>
                <a:srgbClr val="FF6600"/>
              </a:solidFill>
            </a:rPr>
            <a:t>分析</a:t>
          </a:r>
          <a:r>
            <a:rPr lang="ja-JP" sz="2800" kern="1200" dirty="0">
              <a:solidFill>
                <a:schemeClr val="bg1"/>
              </a:solidFill>
            </a:rPr>
            <a:t>：具体的な場面と文献の記述を分析する。関係する文献を図書館の蔵書検索などから調べて読み、分析する。</a:t>
          </a:r>
          <a:endParaRPr lang="en-US" sz="2800" kern="1200" dirty="0">
            <a:solidFill>
              <a:schemeClr val="bg1"/>
            </a:solidFill>
          </a:endParaRPr>
        </a:p>
      </dsp:txBody>
      <dsp:txXfrm>
        <a:off x="0" y="1931485"/>
        <a:ext cx="10329671" cy="19314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6FD22-35D7-49CB-AD37-C5E53C02F6F1}">
      <dsp:nvSpPr>
        <dsp:cNvPr id="0" name=""/>
        <dsp:cNvSpPr/>
      </dsp:nvSpPr>
      <dsp:spPr>
        <a:xfrm>
          <a:off x="0" y="0"/>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F355BB-F5F0-4D75-8A9E-2220169A3221}">
      <dsp:nvSpPr>
        <dsp:cNvPr id="0" name=""/>
        <dsp:cNvSpPr/>
      </dsp:nvSpPr>
      <dsp:spPr>
        <a:xfrm>
          <a:off x="0" y="0"/>
          <a:ext cx="10329671" cy="193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ja-JP" sz="2800" b="1" kern="1200" dirty="0">
              <a:solidFill>
                <a:srgbClr val="FF6600"/>
              </a:solidFill>
            </a:rPr>
            <a:t>評価</a:t>
          </a:r>
          <a:r>
            <a:rPr lang="ja-JP" sz="2800" b="0" kern="1200" dirty="0">
              <a:solidFill>
                <a:schemeClr val="bg1"/>
              </a:solidFill>
            </a:rPr>
            <a:t>：読んだ文献を、実際の作品と比較しながら批判的に疑いを持って有用性を検討する。</a:t>
          </a:r>
          <a:endParaRPr lang="en-US" sz="2800" b="0" kern="1200" dirty="0">
            <a:solidFill>
              <a:schemeClr val="bg1"/>
            </a:solidFill>
          </a:endParaRPr>
        </a:p>
      </dsp:txBody>
      <dsp:txXfrm>
        <a:off x="0" y="0"/>
        <a:ext cx="10329671" cy="1931485"/>
      </dsp:txXfrm>
    </dsp:sp>
    <dsp:sp modelId="{444E22A1-7281-41E7-8FBA-A10548D43EF8}">
      <dsp:nvSpPr>
        <dsp:cNvPr id="0" name=""/>
        <dsp:cNvSpPr/>
      </dsp:nvSpPr>
      <dsp:spPr>
        <a:xfrm>
          <a:off x="0" y="1931485"/>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95EF29-FC29-453B-A84A-6964D2081FA3}">
      <dsp:nvSpPr>
        <dsp:cNvPr id="0" name=""/>
        <dsp:cNvSpPr/>
      </dsp:nvSpPr>
      <dsp:spPr>
        <a:xfrm>
          <a:off x="0" y="1931485"/>
          <a:ext cx="10329671" cy="193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ja-JP" sz="2800" b="0" kern="1200" dirty="0">
              <a:solidFill>
                <a:schemeClr val="bg1"/>
              </a:solidFill>
            </a:rPr>
            <a:t>解釈、分析、評価はレポートを作り出すための</a:t>
          </a:r>
          <a:r>
            <a:rPr kumimoji="1" lang="ja-JP" sz="2800" b="1" kern="1200" dirty="0">
              <a:solidFill>
                <a:srgbClr val="FF6600"/>
              </a:solidFill>
            </a:rPr>
            <a:t>インプット</a:t>
          </a:r>
          <a:endParaRPr kumimoji="1" lang="en-US" altLang="ja-JP" sz="2800" b="1" kern="1200" dirty="0">
            <a:solidFill>
              <a:srgbClr val="FF6600"/>
            </a:solidFill>
          </a:endParaRPr>
        </a:p>
        <a:p>
          <a:pPr marL="0" lvl="0" indent="0" algn="l" defTabSz="1244600">
            <a:lnSpc>
              <a:spcPct val="90000"/>
            </a:lnSpc>
            <a:spcBef>
              <a:spcPct val="0"/>
            </a:spcBef>
            <a:spcAft>
              <a:spcPct val="35000"/>
            </a:spcAft>
            <a:buNone/>
          </a:pPr>
          <a:r>
            <a:rPr kumimoji="1" lang="ja-JP" sz="2800" b="0" kern="1200" dirty="0">
              <a:solidFill>
                <a:schemeClr val="bg1"/>
              </a:solidFill>
            </a:rPr>
            <a:t>→あやふやな対象や知識でアウトプット</a:t>
          </a:r>
          <a:r>
            <a:rPr kumimoji="1" lang="ja-JP" altLang="en-US" sz="2800" b="0" kern="1200" dirty="0">
              <a:solidFill>
                <a:schemeClr val="bg1"/>
              </a:solidFill>
            </a:rPr>
            <a:t>（レポート）するのは苦しい。</a:t>
          </a:r>
          <a:endParaRPr lang="en-US" sz="2800" b="0" kern="1200" dirty="0">
            <a:solidFill>
              <a:schemeClr val="bg1"/>
            </a:solidFill>
          </a:endParaRPr>
        </a:p>
      </dsp:txBody>
      <dsp:txXfrm>
        <a:off x="0" y="1931485"/>
        <a:ext cx="10329671" cy="193148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FD5F1-B416-4BC0-9686-AD73085736DE}">
      <dsp:nvSpPr>
        <dsp:cNvPr id="0" name=""/>
        <dsp:cNvSpPr/>
      </dsp:nvSpPr>
      <dsp:spPr>
        <a:xfrm>
          <a:off x="0" y="0"/>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0FAA76-0BB9-40ED-8502-664002B38F52}">
      <dsp:nvSpPr>
        <dsp:cNvPr id="0" name=""/>
        <dsp:cNvSpPr/>
      </dsp:nvSpPr>
      <dsp:spPr>
        <a:xfrm>
          <a:off x="0" y="0"/>
          <a:ext cx="10329671" cy="193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ja-JP" sz="2800" b="1" kern="1200" dirty="0">
              <a:solidFill>
                <a:srgbClr val="FF6600"/>
              </a:solidFill>
            </a:rPr>
            <a:t>説明</a:t>
          </a:r>
          <a:r>
            <a:rPr kumimoji="1" lang="ja-JP" sz="2800" b="0" kern="1200" dirty="0">
              <a:solidFill>
                <a:schemeClr val="bg1"/>
              </a:solidFill>
            </a:rPr>
            <a:t>：</a:t>
          </a:r>
          <a:r>
            <a:rPr lang="ja-JP" sz="2800" b="0" kern="1200" dirty="0">
              <a:solidFill>
                <a:schemeClr val="bg1"/>
              </a:solidFill>
            </a:rPr>
            <a:t>「</a:t>
          </a:r>
          <a:r>
            <a:rPr lang="en-US" sz="2800" b="0" kern="1200" dirty="0">
              <a:solidFill>
                <a:schemeClr val="bg1"/>
              </a:solidFill>
            </a:rPr>
            <a:t>『</a:t>
          </a:r>
          <a:r>
            <a:rPr lang="ja-JP" sz="2800" b="0" kern="1200" dirty="0">
              <a:solidFill>
                <a:schemeClr val="bg1"/>
              </a:solidFill>
            </a:rPr>
            <a:t>千と千尋</a:t>
          </a:r>
          <a:r>
            <a:rPr lang="en-US" sz="2800" b="0" kern="1200" dirty="0">
              <a:solidFill>
                <a:schemeClr val="bg1"/>
              </a:solidFill>
            </a:rPr>
            <a:t>』</a:t>
          </a:r>
          <a:r>
            <a:rPr lang="ja-JP" sz="2800" b="0" kern="1200" dirty="0">
              <a:solidFill>
                <a:schemeClr val="bg1"/>
              </a:solidFill>
            </a:rPr>
            <a:t>のトンネルは作品のメッセージを伝えるためにこのような役割をしている」のような推論（仮説）を具体的な場面や表現、文献などから理由付ける。</a:t>
          </a:r>
          <a:endParaRPr lang="en-US" sz="2800" b="0" kern="1200" dirty="0">
            <a:solidFill>
              <a:schemeClr val="bg1"/>
            </a:solidFill>
          </a:endParaRPr>
        </a:p>
      </dsp:txBody>
      <dsp:txXfrm>
        <a:off x="0" y="0"/>
        <a:ext cx="10329671" cy="1931485"/>
      </dsp:txXfrm>
    </dsp:sp>
    <dsp:sp modelId="{41BABE7A-55F1-4232-A0C8-86E15BB262EC}">
      <dsp:nvSpPr>
        <dsp:cNvPr id="0" name=""/>
        <dsp:cNvSpPr/>
      </dsp:nvSpPr>
      <dsp:spPr>
        <a:xfrm>
          <a:off x="0" y="1931485"/>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B5BED3-5E03-4650-882F-B08C0FBD1564}">
      <dsp:nvSpPr>
        <dsp:cNvPr id="0" name=""/>
        <dsp:cNvSpPr/>
      </dsp:nvSpPr>
      <dsp:spPr>
        <a:xfrm>
          <a:off x="0" y="1931485"/>
          <a:ext cx="10329671" cy="193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ja-JP" sz="2800" b="1" kern="1200" dirty="0">
              <a:solidFill>
                <a:srgbClr val="FF6600"/>
              </a:solidFill>
            </a:rPr>
            <a:t>メタ認知</a:t>
          </a:r>
          <a:r>
            <a:rPr kumimoji="1" lang="ja-JP" sz="2800" b="0" kern="1200" dirty="0">
              <a:solidFill>
                <a:schemeClr val="bg1"/>
              </a:solidFill>
            </a:rPr>
            <a:t>：推論</a:t>
          </a:r>
          <a:r>
            <a:rPr lang="ja-JP" sz="2800" b="0" kern="1200" dirty="0">
              <a:solidFill>
                <a:schemeClr val="bg1"/>
              </a:solidFill>
            </a:rPr>
            <a:t>とその</a:t>
          </a:r>
          <a:r>
            <a:rPr kumimoji="1" lang="ja-JP" sz="2800" b="0" kern="1200" dirty="0">
              <a:solidFill>
                <a:schemeClr val="bg1"/>
              </a:solidFill>
            </a:rPr>
            <a:t>根拠となる場面の分析や文献</a:t>
          </a:r>
          <a:r>
            <a:rPr kumimoji="1" lang="ja-JP" altLang="en-US" sz="2800" b="0" kern="1200" dirty="0">
              <a:solidFill>
                <a:schemeClr val="bg1"/>
              </a:solidFill>
            </a:rPr>
            <a:t>が適切なものか作品（対象）を参照しながら再度点検する。</a:t>
          </a:r>
          <a:endParaRPr lang="en-US" sz="2800" b="0" kern="1200" dirty="0">
            <a:solidFill>
              <a:schemeClr val="bg1"/>
            </a:solidFill>
          </a:endParaRPr>
        </a:p>
      </dsp:txBody>
      <dsp:txXfrm>
        <a:off x="0" y="1931485"/>
        <a:ext cx="10329671" cy="1931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494F1-7541-4529-9BDF-CCA934B05B48}">
      <dsp:nvSpPr>
        <dsp:cNvPr id="0" name=""/>
        <dsp:cNvSpPr/>
      </dsp:nvSpPr>
      <dsp:spPr>
        <a:xfrm>
          <a:off x="0" y="1345"/>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340564-3A40-4E53-A208-85050D5E4ABF}">
      <dsp:nvSpPr>
        <dsp:cNvPr id="0" name=""/>
        <dsp:cNvSpPr/>
      </dsp:nvSpPr>
      <dsp:spPr>
        <a:xfrm>
          <a:off x="0" y="1345"/>
          <a:ext cx="10329671" cy="937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ja-JP" sz="2800" b="1" kern="1200" dirty="0">
              <a:solidFill>
                <a:schemeClr val="bg1"/>
              </a:solidFill>
            </a:rPr>
            <a:t>クリティカルシンキング</a:t>
          </a:r>
          <a:r>
            <a:rPr kumimoji="1" lang="ja-JP" sz="2800" b="0" kern="1200" dirty="0">
              <a:solidFill>
                <a:schemeClr val="bg1"/>
              </a:solidFill>
            </a:rPr>
            <a:t>（批判的思考）とは、</a:t>
          </a:r>
          <a:endParaRPr lang="en-US" sz="2800" b="0" kern="1200" dirty="0">
            <a:solidFill>
              <a:schemeClr val="bg1"/>
            </a:solidFill>
          </a:endParaRPr>
        </a:p>
      </dsp:txBody>
      <dsp:txXfrm>
        <a:off x="0" y="1345"/>
        <a:ext cx="10329671" cy="937467"/>
      </dsp:txXfrm>
    </dsp:sp>
    <dsp:sp modelId="{BC5C95B7-1A5E-4C94-B690-9620690B1056}">
      <dsp:nvSpPr>
        <dsp:cNvPr id="0" name=""/>
        <dsp:cNvSpPr/>
      </dsp:nvSpPr>
      <dsp:spPr>
        <a:xfrm>
          <a:off x="0" y="938813"/>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5B9AA8-590B-4C0F-B0D6-8DE1C105FB22}">
      <dsp:nvSpPr>
        <dsp:cNvPr id="0" name=""/>
        <dsp:cNvSpPr/>
      </dsp:nvSpPr>
      <dsp:spPr>
        <a:xfrm>
          <a:off x="0" y="938813"/>
          <a:ext cx="10319583" cy="1587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ja-JP" sz="2800" b="0" kern="1200" dirty="0">
              <a:solidFill>
                <a:schemeClr val="bg1"/>
              </a:solidFill>
            </a:rPr>
            <a:t>「</a:t>
          </a:r>
          <a:r>
            <a:rPr kumimoji="1" lang="ja-JP" sz="2800" b="0" kern="1200" dirty="0">
              <a:solidFill>
                <a:schemeClr val="bg1"/>
              </a:solidFill>
              <a:latin typeface="+mn-ea"/>
              <a:ea typeface="+mn-ea"/>
            </a:rPr>
            <a:t>問題について</a:t>
          </a:r>
          <a:r>
            <a:rPr kumimoji="1" lang="ja-JP" sz="2800" b="1" kern="1200" dirty="0">
              <a:solidFill>
                <a:srgbClr val="FF6600"/>
              </a:solidFill>
              <a:latin typeface="+mn-ea"/>
              <a:ea typeface="+mn-ea"/>
            </a:rPr>
            <a:t>批判的かつ客観的</a:t>
          </a:r>
          <a:r>
            <a:rPr kumimoji="1" lang="ja-JP" sz="2800" b="0" kern="1200" dirty="0">
              <a:solidFill>
                <a:schemeClr val="bg1"/>
              </a:solidFill>
              <a:latin typeface="+mn-ea"/>
              <a:ea typeface="+mn-ea"/>
            </a:rPr>
            <a:t>に考え、よく組み立てられた議論を提起する能力</a:t>
          </a:r>
          <a:r>
            <a:rPr kumimoji="1" lang="ja-JP" sz="2800" b="0" kern="1200" dirty="0">
              <a:solidFill>
                <a:schemeClr val="bg1"/>
              </a:solidFill>
            </a:rPr>
            <a:t>」</a:t>
          </a:r>
          <a:r>
            <a:rPr lang="ja-JP" sz="2800" b="0" kern="1200" baseline="30000" dirty="0">
              <a:solidFill>
                <a:schemeClr val="bg1"/>
              </a:solidFill>
            </a:rPr>
            <a:t>１</a:t>
          </a:r>
          <a:endParaRPr lang="en-US" sz="2800" b="0" kern="1200" dirty="0">
            <a:solidFill>
              <a:schemeClr val="bg1"/>
            </a:solidFill>
          </a:endParaRPr>
        </a:p>
      </dsp:txBody>
      <dsp:txXfrm>
        <a:off x="0" y="938813"/>
        <a:ext cx="10319583" cy="1587444"/>
      </dsp:txXfrm>
    </dsp:sp>
    <dsp:sp modelId="{A9592AA5-A4C9-4342-B10B-EAEE5A0CAC42}">
      <dsp:nvSpPr>
        <dsp:cNvPr id="0" name=""/>
        <dsp:cNvSpPr/>
      </dsp:nvSpPr>
      <dsp:spPr>
        <a:xfrm>
          <a:off x="0" y="2526257"/>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0F80F6-2A8A-4BFB-B45F-B4D88DF8040F}">
      <dsp:nvSpPr>
        <dsp:cNvPr id="0" name=""/>
        <dsp:cNvSpPr/>
      </dsp:nvSpPr>
      <dsp:spPr>
        <a:xfrm>
          <a:off x="0" y="2527602"/>
          <a:ext cx="10329671" cy="991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ja-JP" sz="2800" b="0" kern="1200" dirty="0">
              <a:solidFill>
                <a:schemeClr val="bg1"/>
              </a:solidFill>
            </a:rPr>
            <a:t>「あらゆること</a:t>
          </a:r>
          <a:r>
            <a:rPr lang="ja-JP" sz="2800" b="0" kern="1200" dirty="0">
              <a:solidFill>
                <a:schemeClr val="bg1"/>
              </a:solidFill>
            </a:rPr>
            <a:t>に</a:t>
          </a:r>
          <a:r>
            <a:rPr lang="ja-JP" sz="2800" b="1" kern="1200" dirty="0">
              <a:solidFill>
                <a:srgbClr val="FF6600"/>
              </a:solidFill>
            </a:rPr>
            <a:t>疑問</a:t>
          </a:r>
          <a:r>
            <a:rPr lang="ja-JP" sz="2800" b="0" kern="1200" dirty="0">
              <a:solidFill>
                <a:schemeClr val="bg1"/>
              </a:solidFill>
            </a:rPr>
            <a:t>を投げかけるアプローチ</a:t>
          </a:r>
          <a:r>
            <a:rPr kumimoji="1" lang="ja-JP" sz="2800" b="0" kern="1200" dirty="0">
              <a:solidFill>
                <a:schemeClr val="bg1"/>
              </a:solidFill>
            </a:rPr>
            <a:t>」</a:t>
          </a:r>
          <a:r>
            <a:rPr lang="ja-JP" sz="2800" b="0" kern="1200" baseline="30000" dirty="0">
              <a:solidFill>
                <a:schemeClr val="bg1"/>
              </a:solidFill>
            </a:rPr>
            <a:t>２</a:t>
          </a:r>
          <a:endParaRPr lang="en-US" sz="2800" b="0" kern="1200" dirty="0">
            <a:solidFill>
              <a:schemeClr val="bg1"/>
            </a:solidFill>
          </a:endParaRPr>
        </a:p>
      </dsp:txBody>
      <dsp:txXfrm>
        <a:off x="0" y="2527602"/>
        <a:ext cx="10329671" cy="991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2695C-B226-4D2F-8C96-6C4F8FC6ED89}">
      <dsp:nvSpPr>
        <dsp:cNvPr id="0" name=""/>
        <dsp:cNvSpPr/>
      </dsp:nvSpPr>
      <dsp:spPr>
        <a:xfrm>
          <a:off x="0" y="1024"/>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C1ED3C-410A-46DE-B9C1-512E355308F9}">
      <dsp:nvSpPr>
        <dsp:cNvPr id="0" name=""/>
        <dsp:cNvSpPr/>
      </dsp:nvSpPr>
      <dsp:spPr>
        <a:xfrm>
          <a:off x="0" y="1024"/>
          <a:ext cx="10329671" cy="880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ja-JP" sz="2800" b="1" kern="1200" dirty="0">
              <a:solidFill>
                <a:srgbClr val="0070C0"/>
              </a:solidFill>
            </a:rPr>
            <a:t>クリティカルシンキングはレポート作成</a:t>
          </a:r>
          <a:r>
            <a:rPr kumimoji="1" lang="ja-JP" altLang="en-US" sz="2800" b="1" kern="1200" dirty="0">
              <a:solidFill>
                <a:srgbClr val="0070C0"/>
              </a:solidFill>
            </a:rPr>
            <a:t>のための</a:t>
          </a:r>
          <a:r>
            <a:rPr kumimoji="1" lang="ja-JP" sz="2800" b="1" kern="1200" dirty="0">
              <a:solidFill>
                <a:srgbClr val="0070C0"/>
              </a:solidFill>
            </a:rPr>
            <a:t>土台</a:t>
          </a:r>
          <a:r>
            <a:rPr kumimoji="1" lang="ja-JP" altLang="en-US" sz="2800" b="1" kern="1200" dirty="0">
              <a:solidFill>
                <a:srgbClr val="0070C0"/>
              </a:solidFill>
            </a:rPr>
            <a:t>！</a:t>
          </a:r>
          <a:endParaRPr lang="en-US" sz="2800" b="1" kern="1200" dirty="0">
            <a:solidFill>
              <a:srgbClr val="0070C0"/>
            </a:solidFill>
          </a:endParaRPr>
        </a:p>
      </dsp:txBody>
      <dsp:txXfrm>
        <a:off x="0" y="1024"/>
        <a:ext cx="10329671" cy="880700"/>
      </dsp:txXfrm>
    </dsp:sp>
    <dsp:sp modelId="{9C7FFC5F-3C79-4411-9F47-01371511EFDE}">
      <dsp:nvSpPr>
        <dsp:cNvPr id="0" name=""/>
        <dsp:cNvSpPr/>
      </dsp:nvSpPr>
      <dsp:spPr>
        <a:xfrm>
          <a:off x="0" y="881724"/>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1A11EE-F670-4EE7-97F8-258CDF0E7469}">
      <dsp:nvSpPr>
        <dsp:cNvPr id="0" name=""/>
        <dsp:cNvSpPr/>
      </dsp:nvSpPr>
      <dsp:spPr>
        <a:xfrm>
          <a:off x="0" y="881724"/>
          <a:ext cx="10329671" cy="1490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ja-JP" sz="2800" b="0" kern="1200" dirty="0">
              <a:solidFill>
                <a:schemeClr val="bg1"/>
              </a:solidFill>
            </a:rPr>
            <a:t>ある映画作品</a:t>
          </a:r>
          <a:r>
            <a:rPr kumimoji="1" lang="ja-JP" altLang="en-US" sz="2800" b="0" kern="1200" dirty="0">
              <a:solidFill>
                <a:schemeClr val="bg1"/>
              </a:solidFill>
            </a:rPr>
            <a:t>の</a:t>
          </a:r>
          <a:r>
            <a:rPr kumimoji="1" lang="ja-JP" sz="2800" b="0" kern="1200" dirty="0">
              <a:solidFill>
                <a:schemeClr val="bg1"/>
              </a:solidFill>
            </a:rPr>
            <a:t>「面白かった」「すごかった」点について書くのは</a:t>
          </a:r>
          <a:r>
            <a:rPr kumimoji="1" lang="ja-JP" sz="2800" b="1" kern="1200" dirty="0">
              <a:solidFill>
                <a:srgbClr val="FF6600"/>
              </a:solidFill>
            </a:rPr>
            <a:t>感想文</a:t>
          </a:r>
          <a:endParaRPr lang="en-US" sz="2800" b="1" kern="1200" dirty="0">
            <a:solidFill>
              <a:srgbClr val="FF6600"/>
            </a:solidFill>
          </a:endParaRPr>
        </a:p>
      </dsp:txBody>
      <dsp:txXfrm>
        <a:off x="0" y="881724"/>
        <a:ext cx="10329671" cy="1490110"/>
      </dsp:txXfrm>
    </dsp:sp>
    <dsp:sp modelId="{6AFEC36C-B023-41EA-82A8-31E8CF7D9BFF}">
      <dsp:nvSpPr>
        <dsp:cNvPr id="0" name=""/>
        <dsp:cNvSpPr/>
      </dsp:nvSpPr>
      <dsp:spPr>
        <a:xfrm>
          <a:off x="0" y="2371835"/>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E0F87-7A64-42BE-8342-06F545C76C81}">
      <dsp:nvSpPr>
        <dsp:cNvPr id="0" name=""/>
        <dsp:cNvSpPr/>
      </dsp:nvSpPr>
      <dsp:spPr>
        <a:xfrm>
          <a:off x="0" y="2371835"/>
          <a:ext cx="10329671" cy="1490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ja-JP" sz="2800" b="0" kern="1200" dirty="0">
              <a:solidFill>
                <a:schemeClr val="bg1"/>
              </a:solidFill>
            </a:rPr>
            <a:t>「この映画で頻繁に映し出される「階段」は何を象徴しているのか」のよ</a:t>
          </a:r>
          <a:r>
            <a:rPr kumimoji="1" lang="ja-JP" altLang="en-US" sz="2800" b="0" kern="1200" dirty="0">
              <a:solidFill>
                <a:schemeClr val="bg1"/>
              </a:solidFill>
            </a:rPr>
            <a:t>う</a:t>
          </a:r>
          <a:r>
            <a:rPr kumimoji="1" lang="ja-JP" sz="2800" b="0" kern="1200" dirty="0">
              <a:solidFill>
                <a:schemeClr val="bg1"/>
              </a:solidFill>
            </a:rPr>
            <a:t>な</a:t>
          </a:r>
          <a:r>
            <a:rPr kumimoji="1" lang="ja-JP" altLang="en-US" sz="2800" b="0" kern="1200" dirty="0">
              <a:solidFill>
                <a:schemeClr val="bg1"/>
              </a:solidFill>
            </a:rPr>
            <a:t>具体性のある</a:t>
          </a:r>
          <a:r>
            <a:rPr kumimoji="1" lang="ja-JP" sz="2800" b="0" kern="1200" dirty="0">
              <a:solidFill>
                <a:schemeClr val="bg1"/>
              </a:solidFill>
            </a:rPr>
            <a:t>問いを論証</a:t>
          </a:r>
          <a:r>
            <a:rPr kumimoji="1" lang="ja-JP" altLang="en-US" sz="2800" b="0" kern="1200" dirty="0">
              <a:solidFill>
                <a:schemeClr val="bg1"/>
              </a:solidFill>
            </a:rPr>
            <a:t>するの</a:t>
          </a:r>
          <a:r>
            <a:rPr kumimoji="1" lang="ja-JP" sz="2800" b="0" kern="1200" dirty="0">
              <a:solidFill>
                <a:schemeClr val="bg1"/>
              </a:solidFill>
            </a:rPr>
            <a:t>が</a:t>
          </a:r>
          <a:r>
            <a:rPr kumimoji="1" lang="ja-JP" sz="2800" b="1" kern="1200" dirty="0">
              <a:solidFill>
                <a:srgbClr val="FF6600"/>
              </a:solidFill>
            </a:rPr>
            <a:t>レポート</a:t>
          </a:r>
          <a:endParaRPr lang="en-US" sz="2800" b="1" kern="1200" dirty="0">
            <a:solidFill>
              <a:srgbClr val="FF6600"/>
            </a:solidFill>
          </a:endParaRPr>
        </a:p>
      </dsp:txBody>
      <dsp:txXfrm>
        <a:off x="0" y="2371835"/>
        <a:ext cx="10329671" cy="14901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26E29-A788-4875-8E35-A5EC9A7D1BB4}">
      <dsp:nvSpPr>
        <dsp:cNvPr id="0" name=""/>
        <dsp:cNvSpPr/>
      </dsp:nvSpPr>
      <dsp:spPr>
        <a:xfrm>
          <a:off x="0" y="606"/>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C27B2F-93A2-4295-BDDD-BEDA0EACBFEE}">
      <dsp:nvSpPr>
        <dsp:cNvPr id="0" name=""/>
        <dsp:cNvSpPr/>
      </dsp:nvSpPr>
      <dsp:spPr>
        <a:xfrm>
          <a:off x="0" y="606"/>
          <a:ext cx="10329671" cy="1631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ja-JP" sz="2800" b="0" kern="1200" dirty="0">
              <a:solidFill>
                <a:schemeClr val="bg1"/>
              </a:solidFill>
            </a:rPr>
            <a:t>作品（レポートの対象）をただ受け取るのではなく、批判的に考える（</a:t>
          </a:r>
          <a:r>
            <a:rPr kumimoji="1" lang="ja-JP" sz="2800" b="1" kern="1200" dirty="0">
              <a:solidFill>
                <a:srgbClr val="FF6600"/>
              </a:solidFill>
            </a:rPr>
            <a:t>疑問を投げかける</a:t>
          </a:r>
          <a:r>
            <a:rPr kumimoji="1" lang="ja-JP" sz="2800" b="0" kern="1200" dirty="0">
              <a:solidFill>
                <a:schemeClr val="bg1"/>
              </a:solidFill>
            </a:rPr>
            <a:t>）ことで問いを立て</a:t>
          </a:r>
          <a:r>
            <a:rPr kumimoji="1" lang="ja-JP" altLang="en-US" sz="2800" b="0" kern="1200" dirty="0">
              <a:solidFill>
                <a:schemeClr val="bg1"/>
              </a:solidFill>
            </a:rPr>
            <a:t>られる。</a:t>
          </a:r>
          <a:endParaRPr lang="en-US" sz="2800" b="0" kern="1200" dirty="0">
            <a:solidFill>
              <a:schemeClr val="bg1"/>
            </a:solidFill>
          </a:endParaRPr>
        </a:p>
      </dsp:txBody>
      <dsp:txXfrm>
        <a:off x="0" y="606"/>
        <a:ext cx="10329671" cy="1631799"/>
      </dsp:txXfrm>
    </dsp:sp>
    <dsp:sp modelId="{116F6FA6-5C8C-40AF-969B-E927049DEC5D}">
      <dsp:nvSpPr>
        <dsp:cNvPr id="0" name=""/>
        <dsp:cNvSpPr/>
      </dsp:nvSpPr>
      <dsp:spPr>
        <a:xfrm>
          <a:off x="0" y="1632405"/>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D00BE4-80EF-42D7-ABDB-DCB331412822}">
      <dsp:nvSpPr>
        <dsp:cNvPr id="0" name=""/>
        <dsp:cNvSpPr/>
      </dsp:nvSpPr>
      <dsp:spPr>
        <a:xfrm>
          <a:off x="0" y="1632405"/>
          <a:ext cx="10329671" cy="1816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ja-JP" sz="2800" b="0" kern="1200" dirty="0">
              <a:solidFill>
                <a:schemeClr val="bg1"/>
              </a:solidFill>
            </a:rPr>
            <a:t>クリティカルシンキングは、</a:t>
          </a:r>
          <a:r>
            <a:rPr kumimoji="1" lang="ja-JP" sz="2800" b="1" kern="1200" dirty="0">
              <a:solidFill>
                <a:srgbClr val="FF6600"/>
              </a:solidFill>
            </a:rPr>
            <a:t>問いを考え出し、具体化する</a:t>
          </a:r>
          <a:r>
            <a:rPr kumimoji="1" lang="ja-JP" sz="2800" b="0" kern="1200" dirty="0">
              <a:solidFill>
                <a:schemeClr val="bg1"/>
              </a:solidFill>
            </a:rPr>
            <a:t>ための能力・技術</a:t>
          </a:r>
          <a:endParaRPr lang="en-US" sz="2800" b="0" kern="1200" dirty="0">
            <a:solidFill>
              <a:schemeClr val="bg1"/>
            </a:solidFill>
          </a:endParaRPr>
        </a:p>
      </dsp:txBody>
      <dsp:txXfrm>
        <a:off x="0" y="1632405"/>
        <a:ext cx="10329671" cy="18167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B4F62-37DA-445F-87CF-9101F929E8F5}">
      <dsp:nvSpPr>
        <dsp:cNvPr id="0" name=""/>
        <dsp:cNvSpPr/>
      </dsp:nvSpPr>
      <dsp:spPr>
        <a:xfrm>
          <a:off x="0" y="0"/>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A89ED2-931C-440D-9765-82505C468D9F}">
      <dsp:nvSpPr>
        <dsp:cNvPr id="0" name=""/>
        <dsp:cNvSpPr/>
      </dsp:nvSpPr>
      <dsp:spPr>
        <a:xfrm>
          <a:off x="0" y="0"/>
          <a:ext cx="10329671" cy="193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kumimoji="1" lang="ja-JP" sz="3200" kern="1200" dirty="0">
              <a:solidFill>
                <a:schemeClr val="bg1"/>
              </a:solidFill>
            </a:rPr>
            <a:t>自分の立てた問いや文章へのクリティカルシンキング→議論</a:t>
          </a:r>
          <a:r>
            <a:rPr lang="ja-JP" sz="3200" kern="1200" dirty="0">
              <a:solidFill>
                <a:schemeClr val="bg1"/>
              </a:solidFill>
            </a:rPr>
            <a:t>に</a:t>
          </a:r>
          <a:r>
            <a:rPr kumimoji="1" lang="ja-JP" sz="3200" kern="1200" dirty="0">
              <a:solidFill>
                <a:schemeClr val="bg1"/>
              </a:solidFill>
            </a:rPr>
            <a:t>矛盾はないか、論点は明確か、表現は適切か</a:t>
          </a:r>
          <a:endParaRPr lang="en-US" sz="3200" kern="1200" dirty="0">
            <a:solidFill>
              <a:schemeClr val="bg1"/>
            </a:solidFill>
          </a:endParaRPr>
        </a:p>
      </dsp:txBody>
      <dsp:txXfrm>
        <a:off x="0" y="0"/>
        <a:ext cx="10329671" cy="1931485"/>
      </dsp:txXfrm>
    </dsp:sp>
    <dsp:sp modelId="{F531E588-11B7-4C62-9FC3-C31D0EB4D1B1}">
      <dsp:nvSpPr>
        <dsp:cNvPr id="0" name=""/>
        <dsp:cNvSpPr/>
      </dsp:nvSpPr>
      <dsp:spPr>
        <a:xfrm>
          <a:off x="0" y="1931485"/>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32BC95-AF88-410F-87EF-126580F41D0B}">
      <dsp:nvSpPr>
        <dsp:cNvPr id="0" name=""/>
        <dsp:cNvSpPr/>
      </dsp:nvSpPr>
      <dsp:spPr>
        <a:xfrm>
          <a:off x="0" y="1931485"/>
          <a:ext cx="10329671" cy="193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kumimoji="1" lang="ja-JP" sz="3200" kern="1200" dirty="0">
              <a:solidFill>
                <a:schemeClr val="bg1"/>
              </a:solidFill>
            </a:rPr>
            <a:t>クリティカルシンキングの発想はレポート作成</a:t>
          </a:r>
          <a:r>
            <a:rPr kumimoji="1" lang="ja-JP" altLang="en-US" sz="3200" kern="1200" dirty="0">
              <a:solidFill>
                <a:schemeClr val="bg1"/>
              </a:solidFill>
            </a:rPr>
            <a:t>の最初から最後まで</a:t>
          </a:r>
          <a:r>
            <a:rPr kumimoji="1" lang="ja-JP" sz="3200" kern="1200" dirty="0">
              <a:solidFill>
                <a:schemeClr val="bg1"/>
              </a:solidFill>
            </a:rPr>
            <a:t>求められる</a:t>
          </a:r>
          <a:r>
            <a:rPr kumimoji="1" lang="ja-JP" altLang="en-US" sz="3200" kern="1200" dirty="0">
              <a:solidFill>
                <a:schemeClr val="bg1"/>
              </a:solidFill>
            </a:rPr>
            <a:t>。</a:t>
          </a:r>
          <a:endParaRPr lang="en-US" sz="3200" kern="1200" dirty="0">
            <a:solidFill>
              <a:schemeClr val="bg1"/>
            </a:solidFill>
          </a:endParaRPr>
        </a:p>
      </dsp:txBody>
      <dsp:txXfrm>
        <a:off x="0" y="1931485"/>
        <a:ext cx="10329671" cy="19314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B09BF-1E44-4262-A79C-0ABF833DDC2C}">
      <dsp:nvSpPr>
        <dsp:cNvPr id="0" name=""/>
        <dsp:cNvSpPr/>
      </dsp:nvSpPr>
      <dsp:spPr>
        <a:xfrm>
          <a:off x="0" y="2483"/>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849BC-2D3A-4707-BE6A-24F639DF5D44}">
      <dsp:nvSpPr>
        <dsp:cNvPr id="0" name=""/>
        <dsp:cNvSpPr/>
      </dsp:nvSpPr>
      <dsp:spPr>
        <a:xfrm>
          <a:off x="0" y="2483"/>
          <a:ext cx="10329671" cy="150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ja-JP" sz="2800" kern="1200" dirty="0">
              <a:solidFill>
                <a:schemeClr val="bg1"/>
              </a:solidFill>
            </a:rPr>
            <a:t>説得的で意味のある批判的思考のためには、</a:t>
          </a:r>
          <a:r>
            <a:rPr kumimoji="1" lang="ja-JP" sz="2800" b="1" kern="1200" dirty="0">
              <a:solidFill>
                <a:schemeClr val="bg1"/>
              </a:solidFill>
            </a:rPr>
            <a:t>解釈</a:t>
          </a:r>
          <a:r>
            <a:rPr kumimoji="1" lang="ja-JP" sz="2800" kern="1200" dirty="0">
              <a:solidFill>
                <a:schemeClr val="bg1"/>
              </a:solidFill>
            </a:rPr>
            <a:t>、</a:t>
          </a:r>
          <a:r>
            <a:rPr kumimoji="1" lang="ja-JP" sz="2800" b="1" kern="1200" dirty="0">
              <a:solidFill>
                <a:schemeClr val="bg1"/>
              </a:solidFill>
            </a:rPr>
            <a:t>分析</a:t>
          </a:r>
          <a:r>
            <a:rPr kumimoji="1" lang="ja-JP" sz="2800" kern="1200" dirty="0">
              <a:solidFill>
                <a:schemeClr val="bg1"/>
              </a:solidFill>
            </a:rPr>
            <a:t>、</a:t>
          </a:r>
          <a:r>
            <a:rPr kumimoji="1" lang="ja-JP" sz="2800" b="1" kern="1200" dirty="0">
              <a:solidFill>
                <a:schemeClr val="bg1"/>
              </a:solidFill>
            </a:rPr>
            <a:t>評価</a:t>
          </a:r>
          <a:r>
            <a:rPr kumimoji="1" lang="ja-JP" sz="2800" kern="1200" dirty="0">
              <a:solidFill>
                <a:schemeClr val="bg1"/>
              </a:solidFill>
            </a:rPr>
            <a:t>、</a:t>
          </a:r>
          <a:r>
            <a:rPr kumimoji="1" lang="ja-JP" sz="2800" b="1" kern="1200" dirty="0">
              <a:solidFill>
                <a:schemeClr val="bg1"/>
              </a:solidFill>
            </a:rPr>
            <a:t>推論</a:t>
          </a:r>
          <a:r>
            <a:rPr kumimoji="1" lang="ja-JP" sz="2800" kern="1200" dirty="0">
              <a:solidFill>
                <a:schemeClr val="bg1"/>
              </a:solidFill>
            </a:rPr>
            <a:t>、</a:t>
          </a:r>
          <a:r>
            <a:rPr kumimoji="1" lang="ja-JP" sz="2800" b="1" kern="1200" dirty="0">
              <a:solidFill>
                <a:schemeClr val="bg1"/>
              </a:solidFill>
            </a:rPr>
            <a:t>説明</a:t>
          </a:r>
          <a:r>
            <a:rPr kumimoji="1" lang="ja-JP" sz="2800" kern="1200" dirty="0">
              <a:solidFill>
                <a:schemeClr val="bg1"/>
              </a:solidFill>
            </a:rPr>
            <a:t>、</a:t>
          </a:r>
          <a:r>
            <a:rPr kumimoji="1" lang="ja-JP" sz="2800" b="1" kern="1200" dirty="0">
              <a:solidFill>
                <a:schemeClr val="bg1"/>
              </a:solidFill>
            </a:rPr>
            <a:t>メタ認知</a:t>
          </a:r>
          <a:r>
            <a:rPr kumimoji="1" lang="ja-JP" altLang="en-US" sz="2800" b="0" kern="1200" dirty="0">
              <a:solidFill>
                <a:schemeClr val="bg1"/>
              </a:solidFill>
            </a:rPr>
            <a:t>のプロセス</a:t>
          </a:r>
          <a:r>
            <a:rPr lang="ja-JP" sz="2800" b="0" kern="1200" dirty="0">
              <a:solidFill>
                <a:schemeClr val="bg1"/>
              </a:solidFill>
            </a:rPr>
            <a:t>が必要</a:t>
          </a:r>
          <a:r>
            <a:rPr lang="ja-JP" altLang="en-US" sz="2800" b="0" kern="1200" dirty="0">
              <a:solidFill>
                <a:schemeClr val="bg1"/>
              </a:solidFill>
            </a:rPr>
            <a:t>になる。</a:t>
          </a:r>
          <a:endParaRPr lang="en-US" sz="2800" b="0" kern="1200" dirty="0">
            <a:solidFill>
              <a:schemeClr val="bg1"/>
            </a:solidFill>
          </a:endParaRPr>
        </a:p>
      </dsp:txBody>
      <dsp:txXfrm>
        <a:off x="0" y="2483"/>
        <a:ext cx="10329671" cy="1501985"/>
      </dsp:txXfrm>
    </dsp:sp>
    <dsp:sp modelId="{B6BE9254-5A6B-4F22-9989-A1A664E4DC48}">
      <dsp:nvSpPr>
        <dsp:cNvPr id="0" name=""/>
        <dsp:cNvSpPr/>
      </dsp:nvSpPr>
      <dsp:spPr>
        <a:xfrm>
          <a:off x="0" y="1504468"/>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477AD3-364D-442D-9E02-1F80B689D4BC}">
      <dsp:nvSpPr>
        <dsp:cNvPr id="0" name=""/>
        <dsp:cNvSpPr/>
      </dsp:nvSpPr>
      <dsp:spPr>
        <a:xfrm>
          <a:off x="0" y="1504468"/>
          <a:ext cx="10329671" cy="2081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ja-JP" sz="2800" b="1" kern="1200" dirty="0">
              <a:solidFill>
                <a:schemeClr val="bg1"/>
              </a:solidFill>
            </a:rPr>
            <a:t>解釈</a:t>
          </a:r>
          <a:r>
            <a:rPr kumimoji="1" lang="ja-JP" sz="2800" kern="1200" dirty="0">
              <a:solidFill>
                <a:schemeClr val="bg1"/>
              </a:solidFill>
            </a:rPr>
            <a:t>：聞いたり読んだりしたことを自分の持っている知識や価値観、経験に基づいて理解し、</a:t>
          </a:r>
          <a:r>
            <a:rPr kumimoji="1" lang="ja-JP" sz="2800" b="0" kern="1200" dirty="0">
              <a:solidFill>
                <a:schemeClr val="bg1"/>
              </a:solidFill>
            </a:rPr>
            <a:t>その</a:t>
          </a:r>
          <a:r>
            <a:rPr kumimoji="1" lang="ja-JP" sz="2800" b="1" kern="1200" dirty="0">
              <a:solidFill>
                <a:srgbClr val="FF6600"/>
              </a:solidFill>
            </a:rPr>
            <a:t>意味や重要性を表現（解釈）する</a:t>
          </a:r>
          <a:r>
            <a:rPr kumimoji="1" lang="en-US" sz="2800" kern="1200" baseline="30000" dirty="0">
              <a:solidFill>
                <a:schemeClr val="bg1"/>
              </a:solidFill>
            </a:rPr>
            <a:t>3</a:t>
          </a:r>
          <a:r>
            <a:rPr kumimoji="1" lang="ja-JP" sz="2800" kern="1200" dirty="0">
              <a:solidFill>
                <a:schemeClr val="bg1"/>
              </a:solidFill>
            </a:rPr>
            <a:t>。</a:t>
          </a:r>
          <a:endParaRPr lang="en-US" sz="2800" kern="1200" dirty="0">
            <a:solidFill>
              <a:schemeClr val="bg1"/>
            </a:solidFill>
          </a:endParaRPr>
        </a:p>
      </dsp:txBody>
      <dsp:txXfrm>
        <a:off x="0" y="1504468"/>
        <a:ext cx="10329671" cy="20816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00910-181D-46BF-98A6-5DCAC7724D81}">
      <dsp:nvSpPr>
        <dsp:cNvPr id="0" name=""/>
        <dsp:cNvSpPr/>
      </dsp:nvSpPr>
      <dsp:spPr>
        <a:xfrm>
          <a:off x="0" y="0"/>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AEECE-2132-4D30-AC89-3B7B57E01731}">
      <dsp:nvSpPr>
        <dsp:cNvPr id="0" name=""/>
        <dsp:cNvSpPr/>
      </dsp:nvSpPr>
      <dsp:spPr>
        <a:xfrm>
          <a:off x="0" y="0"/>
          <a:ext cx="10329671" cy="193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ja-JP" sz="2800" b="1" kern="1200" dirty="0">
              <a:solidFill>
                <a:schemeClr val="bg1"/>
              </a:solidFill>
              <a:latin typeface="+mn-ea"/>
              <a:ea typeface="+mn-ea"/>
            </a:rPr>
            <a:t>分析</a:t>
          </a:r>
          <a:r>
            <a:rPr kumimoji="1" lang="ja-JP" sz="2800" b="0" kern="1200" dirty="0">
              <a:solidFill>
                <a:schemeClr val="bg1"/>
              </a:solidFill>
              <a:latin typeface="+mn-ea"/>
              <a:ea typeface="+mn-ea"/>
            </a:rPr>
            <a:t>：問題における</a:t>
          </a:r>
          <a:r>
            <a:rPr lang="ja-JP" sz="2800" b="0" kern="1200" dirty="0">
              <a:solidFill>
                <a:schemeClr val="bg1"/>
              </a:solidFill>
              <a:latin typeface="+mn-ea"/>
              <a:ea typeface="+mn-ea"/>
            </a:rPr>
            <a:t>諸</a:t>
          </a:r>
          <a:r>
            <a:rPr kumimoji="1" lang="ja-JP" sz="2800" b="0" kern="1200" dirty="0">
              <a:solidFill>
                <a:schemeClr val="bg1"/>
              </a:solidFill>
              <a:latin typeface="+mn-ea"/>
              <a:ea typeface="+mn-ea"/>
            </a:rPr>
            <a:t>要素を綿密に考察することで理解を深め、その情報やデータが</a:t>
          </a:r>
          <a:r>
            <a:rPr kumimoji="1" lang="ja-JP" sz="2800" b="1" kern="1200" dirty="0">
              <a:solidFill>
                <a:srgbClr val="FF6600"/>
              </a:solidFill>
              <a:latin typeface="+mn-ea"/>
              <a:ea typeface="+mn-ea"/>
            </a:rPr>
            <a:t>問題にとってもちうる意味</a:t>
          </a:r>
          <a:r>
            <a:rPr kumimoji="1" lang="ja-JP" sz="2800" b="0" kern="1200" dirty="0">
              <a:solidFill>
                <a:schemeClr val="bg1"/>
              </a:solidFill>
              <a:latin typeface="+mn-ea"/>
              <a:ea typeface="+mn-ea"/>
            </a:rPr>
            <a:t>を発見する。</a:t>
          </a:r>
          <a:endParaRPr lang="en-US" sz="2800" b="0" kern="1200" dirty="0">
            <a:solidFill>
              <a:schemeClr val="bg1"/>
            </a:solidFill>
            <a:latin typeface="+mn-ea"/>
            <a:ea typeface="+mn-ea"/>
          </a:endParaRPr>
        </a:p>
      </dsp:txBody>
      <dsp:txXfrm>
        <a:off x="0" y="0"/>
        <a:ext cx="10329671" cy="1931485"/>
      </dsp:txXfrm>
    </dsp:sp>
    <dsp:sp modelId="{E2E924BC-5697-4FBA-859B-19691DA401CE}">
      <dsp:nvSpPr>
        <dsp:cNvPr id="0" name=""/>
        <dsp:cNvSpPr/>
      </dsp:nvSpPr>
      <dsp:spPr>
        <a:xfrm>
          <a:off x="0" y="1931485"/>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D04B08-0228-40D9-9A7A-BA73F146C2A7}">
      <dsp:nvSpPr>
        <dsp:cNvPr id="0" name=""/>
        <dsp:cNvSpPr/>
      </dsp:nvSpPr>
      <dsp:spPr>
        <a:xfrm>
          <a:off x="0" y="1931485"/>
          <a:ext cx="10329671" cy="193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ja-JP" sz="2800" b="0" kern="1200" dirty="0">
              <a:solidFill>
                <a:schemeClr val="bg1"/>
              </a:solidFill>
              <a:latin typeface="+mn-ea"/>
              <a:ea typeface="+mn-ea"/>
            </a:rPr>
            <a:t>「事実」「データ」とは</a:t>
          </a:r>
          <a:r>
            <a:rPr lang="ja-JP" sz="2800" b="0" kern="1200" dirty="0">
              <a:solidFill>
                <a:schemeClr val="bg1"/>
              </a:solidFill>
              <a:latin typeface="+mn-ea"/>
              <a:ea typeface="+mn-ea"/>
            </a:rPr>
            <a:t>誰によって</a:t>
          </a:r>
          <a:r>
            <a:rPr kumimoji="1" lang="ja-JP" sz="2800" b="0" kern="1200" dirty="0">
              <a:solidFill>
                <a:schemeClr val="bg1"/>
              </a:solidFill>
              <a:latin typeface="+mn-ea"/>
              <a:ea typeface="+mn-ea"/>
            </a:rPr>
            <a:t>どのような方法や視点から生み出されたものか、説得的なものかを批判的に検討する</a:t>
          </a:r>
          <a:r>
            <a:rPr kumimoji="1" lang="en-US" sz="2800" b="0" kern="1200" baseline="30000" dirty="0">
              <a:solidFill>
                <a:schemeClr val="bg1"/>
              </a:solidFill>
              <a:latin typeface="+mn-ea"/>
              <a:ea typeface="+mn-ea"/>
            </a:rPr>
            <a:t>4</a:t>
          </a:r>
          <a:r>
            <a:rPr kumimoji="1" lang="ja-JP" sz="2800" b="0" kern="1200" dirty="0">
              <a:solidFill>
                <a:schemeClr val="bg1"/>
              </a:solidFill>
              <a:latin typeface="+mn-ea"/>
              <a:ea typeface="+mn-ea"/>
            </a:rPr>
            <a:t>。</a:t>
          </a:r>
          <a:endParaRPr lang="en-US" sz="2800" b="0" kern="1200" dirty="0">
            <a:solidFill>
              <a:schemeClr val="bg1"/>
            </a:solidFill>
            <a:latin typeface="+mn-ea"/>
            <a:ea typeface="+mn-ea"/>
          </a:endParaRPr>
        </a:p>
      </dsp:txBody>
      <dsp:txXfrm>
        <a:off x="0" y="1931485"/>
        <a:ext cx="10329671" cy="19314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30519-5C7F-44FB-9A1E-6CA699D804A1}">
      <dsp:nvSpPr>
        <dsp:cNvPr id="0" name=""/>
        <dsp:cNvSpPr/>
      </dsp:nvSpPr>
      <dsp:spPr>
        <a:xfrm>
          <a:off x="0" y="825"/>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D87E0F-178C-4EF9-A901-265858C261D9}">
      <dsp:nvSpPr>
        <dsp:cNvPr id="0" name=""/>
        <dsp:cNvSpPr/>
      </dsp:nvSpPr>
      <dsp:spPr>
        <a:xfrm>
          <a:off x="0" y="825"/>
          <a:ext cx="10319583" cy="1978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ja-JP" sz="2800" b="1" kern="1200" dirty="0">
              <a:solidFill>
                <a:schemeClr val="bg1"/>
              </a:solidFill>
              <a:latin typeface="+mn-ea"/>
              <a:ea typeface="+mn-ea"/>
            </a:rPr>
            <a:t>評価</a:t>
          </a:r>
          <a:r>
            <a:rPr kumimoji="1" lang="ja-JP" sz="2800" kern="1200" dirty="0">
              <a:solidFill>
                <a:schemeClr val="bg1"/>
              </a:solidFill>
              <a:latin typeface="+mn-ea"/>
              <a:ea typeface="+mn-ea"/>
            </a:rPr>
            <a:t>：証拠や主張の妥当性を評価する。特定の知識のソースが</a:t>
          </a:r>
          <a:r>
            <a:rPr kumimoji="1" lang="ja-JP" sz="2800" b="1" kern="1200" dirty="0">
              <a:solidFill>
                <a:srgbClr val="FF6600"/>
              </a:solidFill>
              <a:latin typeface="+mn-ea"/>
              <a:ea typeface="+mn-ea"/>
            </a:rPr>
            <a:t>自分の議論に役立つのか</a:t>
          </a:r>
          <a:r>
            <a:rPr kumimoji="1" lang="ja-JP" sz="2800" kern="1200" dirty="0">
              <a:solidFill>
                <a:schemeClr val="bg1"/>
              </a:solidFill>
              <a:latin typeface="+mn-ea"/>
              <a:ea typeface="+mn-ea"/>
            </a:rPr>
            <a:t>どうか、ほかの矛盾するソースを見つけた場合どうすればいいのか判断をする</a:t>
          </a:r>
          <a:r>
            <a:rPr lang="en-US" sz="2800" kern="1200" baseline="30000" dirty="0">
              <a:solidFill>
                <a:schemeClr val="bg1"/>
              </a:solidFill>
              <a:latin typeface="+mn-ea"/>
              <a:ea typeface="+mn-ea"/>
            </a:rPr>
            <a:t>5</a:t>
          </a:r>
          <a:r>
            <a:rPr kumimoji="1" lang="ja-JP" sz="2800" kern="1200" dirty="0">
              <a:solidFill>
                <a:schemeClr val="bg1"/>
              </a:solidFill>
              <a:latin typeface="+mn-ea"/>
              <a:ea typeface="+mn-ea"/>
            </a:rPr>
            <a:t>。</a:t>
          </a:r>
          <a:endParaRPr kumimoji="1" lang="en-US" altLang="ja-JP" sz="2800" kern="1200" dirty="0">
            <a:solidFill>
              <a:schemeClr val="bg1"/>
            </a:solidFill>
            <a:latin typeface="+mn-ea"/>
            <a:ea typeface="+mn-ea"/>
          </a:endParaRPr>
        </a:p>
      </dsp:txBody>
      <dsp:txXfrm>
        <a:off x="0" y="825"/>
        <a:ext cx="10319583" cy="1978536"/>
      </dsp:txXfrm>
    </dsp:sp>
    <dsp:sp modelId="{848E866A-7192-43C4-B63A-288F11A92574}">
      <dsp:nvSpPr>
        <dsp:cNvPr id="0" name=""/>
        <dsp:cNvSpPr/>
      </dsp:nvSpPr>
      <dsp:spPr>
        <a:xfrm>
          <a:off x="0" y="1979361"/>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2D15CB-8912-4544-963A-43D8DACAA885}">
      <dsp:nvSpPr>
        <dsp:cNvPr id="0" name=""/>
        <dsp:cNvSpPr/>
      </dsp:nvSpPr>
      <dsp:spPr>
        <a:xfrm>
          <a:off x="0" y="1979361"/>
          <a:ext cx="10329671" cy="1178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kumimoji="1" lang="ja-JP" altLang="en-US" sz="2800" kern="1200" dirty="0">
              <a:solidFill>
                <a:schemeClr val="bg1"/>
              </a:solidFill>
              <a:latin typeface="+mn-ea"/>
              <a:ea typeface="+mn-ea"/>
            </a:rPr>
            <a:t>例えば、</a:t>
          </a:r>
          <a:r>
            <a:rPr kumimoji="1" lang="ja-JP" sz="2800" kern="1200" dirty="0">
              <a:solidFill>
                <a:schemeClr val="bg1"/>
              </a:solidFill>
              <a:latin typeface="+mn-ea"/>
              <a:ea typeface="+mn-ea"/>
            </a:rPr>
            <a:t>情報の掲載元は</a:t>
          </a:r>
          <a:r>
            <a:rPr kumimoji="1" lang="en-US" altLang="ja-JP" sz="2800" kern="1200" dirty="0">
              <a:solidFill>
                <a:schemeClr val="bg1"/>
              </a:solidFill>
              <a:latin typeface="+mn-ea"/>
              <a:ea typeface="+mn-ea"/>
            </a:rPr>
            <a:t>?</a:t>
          </a:r>
          <a:r>
            <a:rPr kumimoji="1" lang="ja-JP" sz="2800" kern="1200" dirty="0">
              <a:solidFill>
                <a:schemeClr val="bg1"/>
              </a:solidFill>
              <a:latin typeface="+mn-ea"/>
              <a:ea typeface="+mn-ea"/>
            </a:rPr>
            <a:t>誰が書いたもの？結論は説得的</a:t>
          </a:r>
          <a:r>
            <a:rPr lang="ja-JP" sz="2800" kern="1200" dirty="0">
              <a:solidFill>
                <a:schemeClr val="bg1"/>
              </a:solidFill>
              <a:latin typeface="+mn-ea"/>
              <a:ea typeface="+mn-ea"/>
            </a:rPr>
            <a:t>？</a:t>
          </a:r>
          <a:endParaRPr lang="en-US" sz="2800" kern="1200" dirty="0">
            <a:solidFill>
              <a:schemeClr val="bg1"/>
            </a:solidFill>
            <a:latin typeface="+mn-ea"/>
            <a:ea typeface="+mn-ea"/>
          </a:endParaRPr>
        </a:p>
      </dsp:txBody>
      <dsp:txXfrm>
        <a:off x="0" y="1979361"/>
        <a:ext cx="10329671" cy="11786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49A29-CEB6-4C55-A28A-F53064EC45CE}">
      <dsp:nvSpPr>
        <dsp:cNvPr id="0" name=""/>
        <dsp:cNvSpPr/>
      </dsp:nvSpPr>
      <dsp:spPr>
        <a:xfrm>
          <a:off x="0" y="1735"/>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9D248B-DE52-438E-963F-90F1244BB078}">
      <dsp:nvSpPr>
        <dsp:cNvPr id="0" name=""/>
        <dsp:cNvSpPr/>
      </dsp:nvSpPr>
      <dsp:spPr>
        <a:xfrm>
          <a:off x="0" y="1735"/>
          <a:ext cx="10329671" cy="1049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ja-JP" sz="2800" b="1" kern="1200" dirty="0">
              <a:solidFill>
                <a:schemeClr val="bg1"/>
              </a:solidFill>
            </a:rPr>
            <a:t>推論</a:t>
          </a:r>
          <a:r>
            <a:rPr kumimoji="1" lang="ja-JP" sz="2800" kern="1200" dirty="0">
              <a:solidFill>
                <a:schemeClr val="bg1"/>
              </a:solidFill>
            </a:rPr>
            <a:t>：</a:t>
          </a:r>
          <a:r>
            <a:rPr lang="ja-JP" sz="2800" kern="1200" dirty="0">
              <a:solidFill>
                <a:schemeClr val="bg1"/>
              </a:solidFill>
            </a:rPr>
            <a:t>「</a:t>
          </a:r>
          <a:r>
            <a:rPr kumimoji="1" lang="ja-JP" sz="2800" b="1" kern="1200" dirty="0">
              <a:solidFill>
                <a:srgbClr val="FF6600"/>
              </a:solidFill>
            </a:rPr>
            <a:t>新しいアイデア</a:t>
          </a:r>
          <a:r>
            <a:rPr kumimoji="1" lang="ja-JP" sz="2800" kern="1200" dirty="0">
              <a:solidFill>
                <a:schemeClr val="bg1"/>
              </a:solidFill>
            </a:rPr>
            <a:t>」</a:t>
          </a:r>
          <a:r>
            <a:rPr kumimoji="1" lang="ja-JP" altLang="en-US" sz="2800" kern="1200" dirty="0">
              <a:solidFill>
                <a:schemeClr val="bg1"/>
              </a:solidFill>
            </a:rPr>
            <a:t>を</a:t>
          </a:r>
          <a:r>
            <a:rPr kumimoji="1" lang="ja-JP" sz="2800" kern="1200" dirty="0">
              <a:solidFill>
                <a:schemeClr val="bg1"/>
              </a:solidFill>
            </a:rPr>
            <a:t>提示</a:t>
          </a:r>
          <a:r>
            <a:rPr kumimoji="1" lang="ja-JP" altLang="en-US" sz="2800" kern="1200" dirty="0">
              <a:solidFill>
                <a:schemeClr val="bg1"/>
              </a:solidFill>
            </a:rPr>
            <a:t>する</a:t>
          </a:r>
          <a:r>
            <a:rPr kumimoji="1" lang="en-US" sz="2800" kern="1200" baseline="30000" dirty="0">
              <a:solidFill>
                <a:schemeClr val="bg1"/>
              </a:solidFill>
            </a:rPr>
            <a:t>6</a:t>
          </a:r>
          <a:r>
            <a:rPr kumimoji="1" lang="ja-JP" sz="2800" kern="1200" dirty="0">
              <a:solidFill>
                <a:schemeClr val="bg1"/>
              </a:solidFill>
            </a:rPr>
            <a:t>。</a:t>
          </a:r>
          <a:endParaRPr lang="en-US" sz="2800" kern="1200" dirty="0">
            <a:solidFill>
              <a:schemeClr val="bg1"/>
            </a:solidFill>
          </a:endParaRPr>
        </a:p>
      </dsp:txBody>
      <dsp:txXfrm>
        <a:off x="0" y="1735"/>
        <a:ext cx="10329671" cy="1049550"/>
      </dsp:txXfrm>
    </dsp:sp>
    <dsp:sp modelId="{BDE71A32-3C8C-4A5E-B509-80283E8475AB}">
      <dsp:nvSpPr>
        <dsp:cNvPr id="0" name=""/>
        <dsp:cNvSpPr/>
      </dsp:nvSpPr>
      <dsp:spPr>
        <a:xfrm>
          <a:off x="0" y="1051286"/>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280A57-BF22-4138-B5A2-D0F4AEB5F7B1}">
      <dsp:nvSpPr>
        <dsp:cNvPr id="0" name=""/>
        <dsp:cNvSpPr/>
      </dsp:nvSpPr>
      <dsp:spPr>
        <a:xfrm>
          <a:off x="0" y="1051286"/>
          <a:ext cx="10319583" cy="1444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ja-JP" sz="2800" b="1" kern="1200" dirty="0">
              <a:solidFill>
                <a:schemeClr val="bg1"/>
              </a:solidFill>
            </a:rPr>
            <a:t>説明</a:t>
          </a:r>
          <a:r>
            <a:rPr kumimoji="1" lang="ja-JP" sz="2800" kern="1200" dirty="0">
              <a:solidFill>
                <a:schemeClr val="bg1"/>
              </a:solidFill>
            </a:rPr>
            <a:t>：</a:t>
          </a:r>
          <a:r>
            <a:rPr kumimoji="1" lang="ja-JP" sz="2800" b="1" kern="1200" dirty="0">
              <a:solidFill>
                <a:srgbClr val="FF6600"/>
              </a:solidFill>
            </a:rPr>
            <a:t>推論を簡潔に</a:t>
          </a:r>
          <a:r>
            <a:rPr kumimoji="1" lang="ja-JP" sz="2800" b="0" kern="1200" dirty="0">
              <a:solidFill>
                <a:schemeClr val="bg1"/>
              </a:solidFill>
            </a:rPr>
            <a:t>わかりやすく説明</a:t>
          </a:r>
          <a:r>
            <a:rPr kumimoji="1" lang="ja-JP" sz="2800" kern="1200" dirty="0">
              <a:solidFill>
                <a:schemeClr val="bg1"/>
              </a:solidFill>
            </a:rPr>
            <a:t>する。結論に至るまでの選択や決定についても明確に示す</a:t>
          </a:r>
          <a:r>
            <a:rPr kumimoji="1" lang="en-US" sz="2800" kern="1200" baseline="30000" dirty="0">
              <a:solidFill>
                <a:schemeClr val="bg1"/>
              </a:solidFill>
            </a:rPr>
            <a:t>7</a:t>
          </a:r>
          <a:r>
            <a:rPr kumimoji="1" lang="ja-JP" sz="2800" kern="1200" dirty="0">
              <a:solidFill>
                <a:schemeClr val="bg1"/>
              </a:solidFill>
            </a:rPr>
            <a:t>。</a:t>
          </a:r>
          <a:endParaRPr lang="en-US" sz="2800" kern="1200" dirty="0">
            <a:solidFill>
              <a:schemeClr val="bg1"/>
            </a:solidFill>
          </a:endParaRPr>
        </a:p>
      </dsp:txBody>
      <dsp:txXfrm>
        <a:off x="0" y="1051286"/>
        <a:ext cx="10319583" cy="1444422"/>
      </dsp:txXfrm>
    </dsp:sp>
    <dsp:sp modelId="{66AE7D08-9879-48AE-904A-F858A97CFBE6}">
      <dsp:nvSpPr>
        <dsp:cNvPr id="0" name=""/>
        <dsp:cNvSpPr/>
      </dsp:nvSpPr>
      <dsp:spPr>
        <a:xfrm>
          <a:off x="0" y="2495708"/>
          <a:ext cx="103296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13036B-2699-4B80-A1EC-D3594BE7D40C}">
      <dsp:nvSpPr>
        <dsp:cNvPr id="0" name=""/>
        <dsp:cNvSpPr/>
      </dsp:nvSpPr>
      <dsp:spPr>
        <a:xfrm>
          <a:off x="0" y="2495708"/>
          <a:ext cx="10329671" cy="1049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ja-JP" sz="2800" b="1" kern="1200" dirty="0">
              <a:solidFill>
                <a:schemeClr val="bg1"/>
              </a:solidFill>
            </a:rPr>
            <a:t>メタ認知</a:t>
          </a:r>
          <a:r>
            <a:rPr kumimoji="1" lang="ja-JP" sz="2800" kern="1200" dirty="0">
              <a:solidFill>
                <a:schemeClr val="bg1"/>
              </a:solidFill>
            </a:rPr>
            <a:t>：推論、説明を</a:t>
          </a:r>
          <a:r>
            <a:rPr kumimoji="1" lang="ja-JP" sz="2800" b="1" kern="1200" dirty="0">
              <a:solidFill>
                <a:srgbClr val="FF6600"/>
              </a:solidFill>
            </a:rPr>
            <a:t>さらに解釈、分析</a:t>
          </a:r>
          <a:r>
            <a:rPr kumimoji="1" lang="ja-JP" sz="2800" kern="1200" dirty="0">
              <a:solidFill>
                <a:schemeClr val="bg1"/>
              </a:solidFill>
            </a:rPr>
            <a:t>し、理解を深める</a:t>
          </a:r>
          <a:r>
            <a:rPr kumimoji="1" lang="en-US" sz="2800" kern="1200" baseline="30000" dirty="0">
              <a:solidFill>
                <a:schemeClr val="bg1"/>
              </a:solidFill>
            </a:rPr>
            <a:t>8</a:t>
          </a:r>
          <a:r>
            <a:rPr kumimoji="1" lang="ja-JP" sz="2800" kern="1200" dirty="0">
              <a:solidFill>
                <a:schemeClr val="bg1"/>
              </a:solidFill>
            </a:rPr>
            <a:t>。</a:t>
          </a:r>
          <a:endParaRPr lang="en-US" sz="2800" kern="1200" dirty="0">
            <a:solidFill>
              <a:schemeClr val="bg1"/>
            </a:solidFill>
          </a:endParaRPr>
        </a:p>
      </dsp:txBody>
      <dsp:txXfrm>
        <a:off x="0" y="2495708"/>
        <a:ext cx="10329671" cy="10495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6DD1DD5-8633-46E6-37AE-1E8DE8AF0F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0E3B564-5245-DAAC-1C0C-B8C4FB9156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164035-65E3-4D27-B306-8C8B5BC26F59}" type="datetimeFigureOut">
              <a:rPr kumimoji="1" lang="ja-JP" altLang="en-US" smtClean="0"/>
              <a:t>2022/12/13</a:t>
            </a:fld>
            <a:endParaRPr kumimoji="1" lang="ja-JP" altLang="en-US"/>
          </a:p>
        </p:txBody>
      </p:sp>
      <p:sp>
        <p:nvSpPr>
          <p:cNvPr id="4" name="フッター プレースホルダー 3">
            <a:extLst>
              <a:ext uri="{FF2B5EF4-FFF2-40B4-BE49-F238E27FC236}">
                <a16:creationId xmlns:a16="http://schemas.microsoft.com/office/drawing/2014/main" id="{D5FFFAD5-F022-4F6F-A670-0E8E0D4457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F1AEA96-D969-AD6E-88F3-75A1AD21ED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6C95BF-827C-42E9-A4ED-F3AA71D53849}" type="slidenum">
              <a:rPr kumimoji="1" lang="ja-JP" altLang="en-US" smtClean="0"/>
              <a:t>‹#›</a:t>
            </a:fld>
            <a:endParaRPr kumimoji="1" lang="ja-JP" altLang="en-US"/>
          </a:p>
        </p:txBody>
      </p:sp>
    </p:spTree>
    <p:extLst>
      <p:ext uri="{BB962C8B-B14F-4D97-AF65-F5344CB8AC3E}">
        <p14:creationId xmlns:p14="http://schemas.microsoft.com/office/powerpoint/2010/main" val="33023809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9D78D-FC61-401B-AF3C-50A9A59096F9}" type="datetimeFigureOut">
              <a:rPr kumimoji="1" lang="ja-JP" altLang="en-US" smtClean="0"/>
              <a:t>2022/12/13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43AE5-243E-40E6-AECD-59BB2815BB50}" type="slidenum">
              <a:rPr kumimoji="1" lang="ja-JP" altLang="en-US" smtClean="0"/>
              <a:t>‹#›</a:t>
            </a:fld>
            <a:endParaRPr kumimoji="1" lang="ja-JP" altLang="en-US"/>
          </a:p>
        </p:txBody>
      </p:sp>
    </p:spTree>
    <p:extLst>
      <p:ext uri="{BB962C8B-B14F-4D97-AF65-F5344CB8AC3E}">
        <p14:creationId xmlns:p14="http://schemas.microsoft.com/office/powerpoint/2010/main" val="19191618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このスライドでは、レポート作成のための必須能力の一つと考えられるクリティカルシンキングについて紹介します。</a:t>
            </a:r>
            <a:endParaRPr kumimoji="1" lang="en-US" altLang="ja-JP" dirty="0"/>
          </a:p>
          <a:p>
            <a:endParaRPr kumimoji="1" lang="en-US" altLang="ja-JP" dirty="0"/>
          </a:p>
          <a:p>
            <a:endParaRPr kumimoji="1" lang="en-US" altLang="ja-JP" dirty="0"/>
          </a:p>
        </p:txBody>
      </p:sp>
    </p:spTree>
    <p:extLst>
      <p:ext uri="{BB962C8B-B14F-4D97-AF65-F5344CB8AC3E}">
        <p14:creationId xmlns:p14="http://schemas.microsoft.com/office/powerpoint/2010/main" val="3768956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この節では特にレポートにおける問いの立案という点に焦点を当てて、</a:t>
            </a:r>
            <a:r>
              <a:rPr kumimoji="1" lang="en-US" altLang="ja-JP" dirty="0"/>
              <a:t>2</a:t>
            </a:r>
            <a:r>
              <a:rPr kumimoji="1" lang="ja-JP" altLang="en-US" dirty="0"/>
              <a:t>節でみたプロセスを追いかけながら実際に問いを立てる流れを簡単にですが練習してみたいと思います。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スライドの著者が映画研究が専門のため映画を題材にしていますが、映画作品に限らずレポートにおけるクリティカルシンキングの基本的な作業手順は同じですので、映画の部分をご自身の課題に当てはめて考えてみ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ここでは授業（東アジアの映画についての授業とでもしましょう）で扱った作品やテーマについて自由に課題を設定する論述型のレポート課題が出たと仮定します。</a:t>
            </a:r>
            <a:endParaRPr kumimoji="1" lang="en-US" altLang="ja-JP" dirty="0"/>
          </a:p>
          <a:p>
            <a:r>
              <a:rPr kumimoji="1" lang="ja-JP" altLang="en-US" dirty="0"/>
              <a:t>この場合、基本的には何かひとつの場面や要素（映画以外の場合も同じく具体的な現象に絞ります）で考えた方が得策です。どうしてもあれもこれも書きたいという思いに駆られることはありますが、なるべく焦点を絞って考え、書くということを意識してみましょう。他の書きたかったことは次回以降にまわしましょう。</a:t>
            </a:r>
            <a:endParaRPr kumimoji="1" lang="en-US" altLang="ja-JP" dirty="0"/>
          </a:p>
          <a:p>
            <a:endParaRPr kumimoji="1" lang="en-US" altLang="ja-JP" dirty="0"/>
          </a:p>
          <a:p>
            <a:r>
              <a:rPr kumimoji="1" lang="ja-JP" altLang="en-US" dirty="0"/>
              <a:t>それでは授業の内容を振り返って、</a:t>
            </a:r>
            <a:r>
              <a:rPr kumimoji="1" lang="en-US" altLang="ja-JP" dirty="0"/>
              <a:t>『</a:t>
            </a:r>
            <a:r>
              <a:rPr kumimoji="1" lang="ja-JP" altLang="en-US" dirty="0"/>
              <a:t>千と千尋の神隠し</a:t>
            </a:r>
            <a:r>
              <a:rPr kumimoji="1" lang="en-US" altLang="ja-JP" dirty="0"/>
              <a:t>』</a:t>
            </a:r>
            <a:r>
              <a:rPr kumimoji="1" lang="ja-JP" altLang="en-US" dirty="0"/>
              <a:t>（宮崎駿、</a:t>
            </a:r>
            <a:r>
              <a:rPr kumimoji="1" lang="en-US" altLang="ja-JP" dirty="0"/>
              <a:t>2001</a:t>
            </a:r>
            <a:r>
              <a:rPr kumimoji="1" lang="ja-JP" altLang="en-US" dirty="0"/>
              <a:t>）を対象として設定したとして、ここから先の問いの立案までの過程を大まかに追ってみましょう。</a:t>
            </a:r>
            <a:endParaRPr kumimoji="1" lang="en-US" altLang="ja-JP" dirty="0"/>
          </a:p>
          <a:p>
            <a:endParaRPr kumimoji="1" lang="en-US" altLang="ja-JP" dirty="0"/>
          </a:p>
          <a:p>
            <a:r>
              <a:rPr kumimoji="1" lang="ja-JP" altLang="en-US" dirty="0"/>
              <a:t>実際にレポートを書く際には、そもそもどうやって対象やテーマを選べばいいのかという問題もありますが、その点については立教図書館ホームページのレポート論文</a:t>
            </a:r>
            <a:r>
              <a:rPr kumimoji="1" lang="en-US" altLang="ja-JP" dirty="0"/>
              <a:t>FAQ</a:t>
            </a:r>
            <a:r>
              <a:rPr kumimoji="1" lang="ja-JP" altLang="en-US" dirty="0"/>
              <a:t>にも関連するトピックがあるので参考にしてください。</a:t>
            </a:r>
            <a:endParaRPr kumimoji="1" lang="en-US" altLang="ja-JP" dirty="0"/>
          </a:p>
          <a:p>
            <a:r>
              <a:rPr kumimoji="1" lang="ja-JP" altLang="en-US" dirty="0"/>
              <a:t>レポート論文</a:t>
            </a:r>
            <a:r>
              <a:rPr kumimoji="1" lang="en-US" altLang="ja-JP" dirty="0"/>
              <a:t>FAQ</a:t>
            </a:r>
            <a:r>
              <a:rPr kumimoji="1" lang="ja-JP" altLang="en-US" dirty="0"/>
              <a:t>：</a:t>
            </a:r>
            <a:r>
              <a:rPr kumimoji="1" lang="en-US" altLang="ja-JP" dirty="0"/>
              <a:t>http://library.rikkyo.ac.jp/learning/faq/</a:t>
            </a:r>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1643727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解釈です。ここで必要なのはまず作品への理解を深めることです。話の筋を追いかけるだけでなく、映画にはどのようなメッセージが込められていたか、映画内で頻繁に登場するモチーフは何でそれはどんな象徴的役割をはたしているのか、映画全体の構成はどうなっていたか、などなど複合的に映画に関わる要素を分解して解釈していきましょう。</a:t>
            </a:r>
            <a:endParaRPr kumimoji="1" lang="en-US" altLang="ja-JP" dirty="0"/>
          </a:p>
          <a:p>
            <a:r>
              <a:rPr kumimoji="1" lang="ja-JP" altLang="en-US" dirty="0"/>
              <a:t>解釈の対象には授業課題として出ていた文献も含みます。どんな文献がでていたのか（研究論文か批評か）、内容には納得できたかできなかったか、などを意識し、対象である映画作品と相互に参照し合いながら文献についても理解していきましょう。ここがレポートの問いを出すための出発点です。</a:t>
            </a:r>
            <a:endParaRPr kumimoji="1" lang="en-US" altLang="ja-JP" dirty="0"/>
          </a:p>
          <a:p>
            <a:endParaRPr kumimoji="1" lang="en-US" altLang="ja-JP" dirty="0"/>
          </a:p>
          <a:p>
            <a:r>
              <a:rPr kumimoji="1" lang="ja-JP" altLang="en-US" dirty="0"/>
              <a:t>このレポートでの分析は、具体的な場面を分析する作業と論文などの文献の分析に分けられそうです。映画に限らずレポートを書く際にはなるべく具体的に考えることを意識してみましょう。細かい具体的な話を分析的に記述することもレポートをまとめる際のコツです。</a:t>
            </a:r>
            <a:r>
              <a:rPr kumimoji="1" lang="en-US" altLang="ja-JP" dirty="0"/>
              <a:t>『</a:t>
            </a:r>
            <a:r>
              <a:rPr kumimoji="1" lang="ja-JP" altLang="en-US" dirty="0"/>
              <a:t>千と千尋</a:t>
            </a:r>
            <a:r>
              <a:rPr kumimoji="1" lang="en-US" altLang="ja-JP" dirty="0"/>
              <a:t>』</a:t>
            </a:r>
            <a:r>
              <a:rPr kumimoji="1" lang="ja-JP" altLang="en-US" dirty="0"/>
              <a:t>の具体的に印象に残った場面について考えてみたり、それについての論文を批判的に読むことも含みます。</a:t>
            </a:r>
            <a:endParaRPr kumimoji="1" lang="en-US" altLang="ja-JP" dirty="0"/>
          </a:p>
          <a:p>
            <a:r>
              <a:rPr kumimoji="1" lang="ja-JP" altLang="en-US" dirty="0"/>
              <a:t>例えば、立教図書館　蔵書検索では、「千と千尋」で</a:t>
            </a:r>
            <a:r>
              <a:rPr kumimoji="1" lang="en-US" altLang="ja-JP" dirty="0"/>
              <a:t>11</a:t>
            </a:r>
            <a:r>
              <a:rPr kumimoji="1" lang="ja-JP" altLang="en-US" dirty="0"/>
              <a:t>件、「宮崎駿」で</a:t>
            </a:r>
            <a:r>
              <a:rPr kumimoji="1" lang="en-US" altLang="ja-JP" dirty="0"/>
              <a:t>119</a:t>
            </a:r>
            <a:r>
              <a:rPr kumimoji="1" lang="ja-JP" altLang="en-US" dirty="0"/>
              <a:t>件の図書がヒットしました。すべてを読む必要はもちろんありませんので、関心のあるものやより網羅的なものから読み始めて分析をしてみましょう。</a:t>
            </a:r>
            <a:endParaRPr kumimoji="1" lang="en-US" altLang="ja-JP" dirty="0"/>
          </a:p>
        </p:txBody>
      </p:sp>
    </p:spTree>
    <p:extLst>
      <p:ext uri="{BB962C8B-B14F-4D97-AF65-F5344CB8AC3E}">
        <p14:creationId xmlns:p14="http://schemas.microsoft.com/office/powerpoint/2010/main" val="365639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評価については、例えば集めた資料のなかで</a:t>
            </a:r>
            <a:r>
              <a:rPr kumimoji="1" lang="en-US" altLang="ja-JP" dirty="0"/>
              <a:t>『</a:t>
            </a:r>
            <a:r>
              <a:rPr kumimoji="1" lang="ja-JP" altLang="en-US" dirty="0"/>
              <a:t>千と千尋</a:t>
            </a:r>
            <a:r>
              <a:rPr kumimoji="1" lang="en-US" altLang="ja-JP" dirty="0"/>
              <a:t>』</a:t>
            </a:r>
            <a:r>
              <a:rPr kumimoji="1" lang="ja-JP" altLang="en-US" dirty="0"/>
              <a:t>についての社会的背景、つまりこの映画はこういう歴史的背景や社会情勢を踏まえているということについて論じているものがあった場合、それをただ受け入れるだけではなく、その根拠は妥当なものなのか自分でも調べたり考えたりしましょう。特に映画について書く場合に気を付ける必要があるのは、一つの作品についての文章が一般の観客の書いた文章であったり、研究者のものであったり、あるいは評論家のものであったりと様々な種類の書き手によるものであることが多くある点です。レポート作成ということを考えれば、なるべく研究論文から引用、参照ができるといいでしょう。レポートは研究論文と同じ部類の文章になりますが、ほかの</a:t>
            </a:r>
            <a:r>
              <a:rPr kumimoji="1" lang="en-US" altLang="ja-JP" dirty="0"/>
              <a:t>2</a:t>
            </a:r>
            <a:r>
              <a:rPr kumimoji="1" lang="ja-JP" altLang="en-US" dirty="0"/>
              <a:t>種類の書き手による文章はそもそもの形式や文章としての意図が違うためです。こういった誰によってどのような意図で書かれたものかという検討も必要な作業のひとつです。</a:t>
            </a:r>
            <a:endParaRPr kumimoji="1" lang="en-US" altLang="ja-JP" dirty="0"/>
          </a:p>
          <a:p>
            <a:endParaRPr kumimoji="1" lang="en-US" altLang="ja-JP" dirty="0"/>
          </a:p>
          <a:p>
            <a:r>
              <a:rPr kumimoji="1" lang="ja-JP" altLang="en-US" dirty="0"/>
              <a:t>ここまでの</a:t>
            </a:r>
            <a:r>
              <a:rPr kumimoji="1" lang="en-US" altLang="ja-JP" dirty="0"/>
              <a:t>3</a:t>
            </a:r>
            <a:r>
              <a:rPr kumimoji="1" lang="ja-JP" altLang="en-US" dirty="0"/>
              <a:t>つの過程はおおよそインプットに当たる部分かと思います。情報を自分のなかに入れ、批判的に分析、評価を行うことでレポートというアウトプットを行うための前段階の作業をしています。テーマや問いを決める際に、ここまでのインプットの作業を抜かしていきなり書き始めようとしてしまうことは多々ありますが、インプットの作業がなければ批判的な思考を十分行うことはできません。思考の対象が明確でなかったり、何かを考えるための知識がそもそも不足してしまうからです。</a:t>
            </a:r>
            <a:endParaRPr kumimoji="1" lang="en-US" altLang="ja-JP" dirty="0"/>
          </a:p>
          <a:p>
            <a:endParaRPr kumimoji="1" lang="ja-JP" altLang="en-US" dirty="0"/>
          </a:p>
        </p:txBody>
      </p:sp>
    </p:spTree>
    <p:extLst>
      <p:ext uri="{BB962C8B-B14F-4D97-AF65-F5344CB8AC3E}">
        <p14:creationId xmlns:p14="http://schemas.microsoft.com/office/powerpoint/2010/main" val="1879597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推論の過程はアウトプットの始まりといえそうです。</a:t>
            </a:r>
            <a:endParaRPr kumimoji="1" lang="en-US" altLang="ja-JP" dirty="0"/>
          </a:p>
          <a:p>
            <a:r>
              <a:rPr kumimoji="1" lang="ja-JP" altLang="en-US" dirty="0"/>
              <a:t>ここではレポートで論証する推論、つまり問いや仮説と呼ばれるもの、を立てるために、今までに取り込んだ情報や抱いた疑問などをアイデアとして文字にして、そこからテーマや問いの設定をしていき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本当はマインドマップという図形を用いて連想をするソフトで書いた表をスライドに載せたかったのですが（見栄えがよくなるため）、使い慣れておらず思うようにならなかったので、結局、私が普段使っている</a:t>
            </a:r>
            <a:r>
              <a:rPr kumimoji="1" lang="en-US" altLang="ja-JP" dirty="0" err="1"/>
              <a:t>Workflowy</a:t>
            </a:r>
            <a:r>
              <a:rPr kumimoji="1" lang="ja-JP" altLang="en-US" dirty="0"/>
              <a:t>というアウトラインプロセッサ（</a:t>
            </a:r>
            <a:r>
              <a:rPr kumimoji="1" lang="en-US" altLang="ja-JP" dirty="0"/>
              <a:t>※</a:t>
            </a:r>
            <a:r>
              <a:rPr kumimoji="1" lang="ja-JP" altLang="en-US" dirty="0"/>
              <a:t>下記補足あり）でアイデア出しをしたスクリーンショットをこのスライドには載せました。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マインドマップについては、立教図書館ウェブサイトのレポート論文</a:t>
            </a:r>
            <a:r>
              <a:rPr kumimoji="1" lang="en-US" altLang="ja-JP" dirty="0"/>
              <a:t>FAQ</a:t>
            </a:r>
            <a:r>
              <a:rPr kumimoji="1" lang="ja-JP" altLang="en-US" dirty="0"/>
              <a:t>で別のラーニングアドバイザーの方が解説してくれているのでそちらを参考にしてください。</a:t>
            </a:r>
            <a:endParaRPr kumimoji="1" lang="en-US" altLang="ja-JP" dirty="0"/>
          </a:p>
          <a:p>
            <a:endParaRPr kumimoji="1" lang="en-US" altLang="ja-JP" dirty="0"/>
          </a:p>
          <a:p>
            <a:r>
              <a:rPr kumimoji="1" lang="ja-JP" altLang="en-US" dirty="0"/>
              <a:t>アイデア出しの過程は紙に書き出しても、</a:t>
            </a:r>
            <a:r>
              <a:rPr kumimoji="1" lang="en-US" altLang="ja-JP" dirty="0"/>
              <a:t>Word</a:t>
            </a:r>
            <a:r>
              <a:rPr kumimoji="1" lang="ja-JP" altLang="en-US" dirty="0"/>
              <a:t>でやっても何でやっても問題ありません。</a:t>
            </a:r>
            <a:endParaRPr kumimoji="1" lang="en-US" altLang="ja-JP" dirty="0"/>
          </a:p>
          <a:p>
            <a:endParaRPr kumimoji="1" lang="en-US" altLang="ja-JP" dirty="0"/>
          </a:p>
          <a:p>
            <a:r>
              <a:rPr kumimoji="1" lang="ja-JP" altLang="en-US" dirty="0"/>
              <a:t>このスライドと次のスライドで掲載している画像は、とにかく連想ゲーム的に思いつくことを</a:t>
            </a:r>
            <a:r>
              <a:rPr kumimoji="1" lang="en-US" altLang="ja-JP" dirty="0" err="1"/>
              <a:t>Workflowy</a:t>
            </a:r>
            <a:r>
              <a:rPr kumimoji="1" lang="ja-JP" altLang="en-US" dirty="0"/>
              <a:t>で書きだしていった記録です。この連想から浮かび上がってくる要素を</a:t>
            </a:r>
            <a:endParaRPr kumimoji="1" lang="en-US" altLang="ja-JP" dirty="0"/>
          </a:p>
          <a:p>
            <a:pPr marL="0" indent="0">
              <a:buNone/>
            </a:pPr>
            <a:r>
              <a:rPr kumimoji="1" lang="ja-JP" altLang="en-US" dirty="0"/>
              <a:t>テーマ</a:t>
            </a:r>
            <a:r>
              <a:rPr lang="ja-JP" altLang="en-US" dirty="0"/>
              <a:t>や</a:t>
            </a:r>
            <a:r>
              <a:rPr kumimoji="1" lang="ja-JP" altLang="en-US" dirty="0"/>
              <a:t>問い</a:t>
            </a:r>
            <a:r>
              <a:rPr lang="ja-JP" altLang="en-US" dirty="0"/>
              <a:t>としてさらに具体化していくとレポートで論証可能な推論を組み立てられます</a:t>
            </a:r>
            <a:r>
              <a:rPr kumimoji="1" lang="ja-JP" altLang="en-US" dirty="0"/>
              <a:t>。</a:t>
            </a:r>
            <a:r>
              <a:rPr lang="ja-JP" altLang="en-US" dirty="0"/>
              <a:t>内容への理解（解釈）、分析をある程度経ていることがこの過程の前提条件です。うまく連想できないときはもう一度文献やレポートの対象に立ち返ってみましょう。これはあくまでも推論、つまりレポートで検討する問いの構築方法の一つですので、絶対的な方法という訳ではありません。</a:t>
            </a:r>
            <a:endParaRPr lang="en-US" altLang="ja-JP" dirty="0"/>
          </a:p>
          <a:p>
            <a:pPr marL="0" indent="0">
              <a:buNone/>
            </a:pPr>
            <a:endParaRPr lang="en-US" altLang="ja-JP" dirty="0"/>
          </a:p>
          <a:p>
            <a:r>
              <a:rPr kumimoji="1" lang="ja-JP" altLang="en-US" dirty="0"/>
              <a:t>まず私は、</a:t>
            </a:r>
            <a:r>
              <a:rPr kumimoji="1" lang="en-US" altLang="ja-JP" dirty="0"/>
              <a:t>『</a:t>
            </a:r>
            <a:r>
              <a:rPr kumimoji="1" lang="ja-JP" altLang="en-US" dirty="0"/>
              <a:t>千と千尋</a:t>
            </a:r>
            <a:r>
              <a:rPr kumimoji="1" lang="en-US" altLang="ja-JP" dirty="0"/>
              <a:t>』</a:t>
            </a:r>
            <a:r>
              <a:rPr kumimoji="1" lang="ja-JP" altLang="en-US" dirty="0"/>
              <a:t>を名前というアイデンティティを獲得する物語として考えることから連想をはじめ、いったん連想が出尽くしたところでほかの宮崎作品とは関連がないか検討し始めました。しかし、これはあまり思いつきませんでしたのでいったん飛ばしました。自分で言い始めたのですが、アイデンティティという言葉に何か違和感があったのでとりあえず連想のなかでもそのことについて書いています。こういう違和感も問いを立てたりテーマを整理したりするヒントになるかもしれないからです。</a:t>
            </a:r>
            <a:endParaRPr kumimoji="1" lang="en-US" altLang="ja-JP" dirty="0"/>
          </a:p>
          <a:p>
            <a:endParaRPr kumimoji="1" lang="en-US" altLang="ja-JP" dirty="0"/>
          </a:p>
          <a:p>
            <a:endParaRPr kumimoji="1" lang="en-US" altLang="ja-JP" dirty="0"/>
          </a:p>
          <a:p>
            <a:r>
              <a:rPr kumimoji="1" lang="en-US" altLang="ja-JP" dirty="0"/>
              <a:t>――――――――――――</a:t>
            </a:r>
          </a:p>
          <a:p>
            <a:r>
              <a:rPr kumimoji="1" lang="en-US" altLang="ja-JP" b="1" dirty="0"/>
              <a:t>※</a:t>
            </a:r>
            <a:r>
              <a:rPr kumimoji="1" lang="ja-JP" altLang="en-US" b="1" dirty="0"/>
              <a:t>アウトラインプロセッサについて</a:t>
            </a:r>
            <a:r>
              <a:rPr kumimoji="1" lang="ja-JP" altLang="en-US" dirty="0"/>
              <a:t>：アウトラインプロセッサ（アウトライナー）は、その名の通りアウトラインを作るためのツールです。階層に分けて文章を書くことができ、目次のような形で文章全体の構造を可視化できます。論文やレポートのような構造的で長い文章を書くときに、全体の流れや各章の内容を把握しやすくなります。</a:t>
            </a:r>
            <a:endParaRPr kumimoji="1" lang="en-US" altLang="ja-JP" dirty="0"/>
          </a:p>
          <a:p>
            <a:endParaRPr kumimoji="1" lang="en-US" altLang="ja-JP" dirty="0"/>
          </a:p>
          <a:p>
            <a:r>
              <a:rPr kumimoji="1" lang="ja-JP" altLang="en-US" dirty="0"/>
              <a:t>アイデアを出すという作業についてはもともとはマインドマップの領分で、アウトラインプロセッサはその後の文章としての構造化を助けてくれるツールと言えるかと思います（各ソフトウェアの仕様で機能は異なりますので一概には言えませんが）。</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私はアウトラインプロセッサをマインドマップ代わりに使ってアイデアをどんどん出していくという作業を行っています。その後の推論（仮説、問い）づくり、文章としての構造化（アウトラインの作成）までも含めてこのツールで行います。</a:t>
            </a:r>
            <a:endParaRPr kumimoji="1" lang="en-US" altLang="ja-JP" dirty="0"/>
          </a:p>
          <a:p>
            <a:endParaRPr kumimoji="1" lang="en-US" altLang="ja-JP" dirty="0"/>
          </a:p>
          <a:p>
            <a:r>
              <a:rPr kumimoji="1" lang="ja-JP" altLang="en-US" dirty="0"/>
              <a:t>つまりこのスライドでのアウトラインプロセッサの使い方は本来的な用途をやや逸脱しています。　</a:t>
            </a:r>
            <a:endParaRPr kumimoji="1" lang="en-US" altLang="ja-JP" dirty="0"/>
          </a:p>
          <a:p>
            <a:r>
              <a:rPr kumimoji="1" lang="ja-JP" altLang="en-US" dirty="0"/>
              <a:t>私はこの使い方を</a:t>
            </a:r>
            <a:r>
              <a:rPr kumimoji="1" lang="en-US" altLang="ja-JP" dirty="0"/>
              <a:t>『</a:t>
            </a:r>
            <a:r>
              <a:rPr kumimoji="1" lang="ja-JP" altLang="en-US" dirty="0"/>
              <a:t>ライティングの哲学：書けない悩みのための執筆論</a:t>
            </a:r>
            <a:r>
              <a:rPr kumimoji="1" lang="en-US" altLang="ja-JP" dirty="0"/>
              <a:t>』</a:t>
            </a:r>
            <a:r>
              <a:rPr kumimoji="1" lang="ja-JP" altLang="en-US" dirty="0"/>
              <a:t>（千葉雅也他、</a:t>
            </a:r>
            <a:r>
              <a:rPr kumimoji="1" lang="en-US" altLang="ja-JP" dirty="0"/>
              <a:t>2021</a:t>
            </a:r>
            <a:r>
              <a:rPr kumimoji="1" lang="ja-JP" altLang="en-US" dirty="0"/>
              <a:t>）から得て自分なりの方法に落とし込んで使っています。立教図書館に蔵書があります。</a:t>
            </a:r>
            <a:endParaRPr kumimoji="1" lang="en-US" altLang="ja-JP" dirty="0"/>
          </a:p>
          <a:p>
            <a:endParaRPr kumimoji="1" lang="en-US" altLang="ja-JP" dirty="0"/>
          </a:p>
          <a:p>
            <a:r>
              <a:rPr kumimoji="1" lang="en-US" altLang="ja-JP" dirty="0" err="1"/>
              <a:t>Workflowy</a:t>
            </a:r>
            <a:r>
              <a:rPr kumimoji="1" lang="ja-JP" altLang="en-US" dirty="0"/>
              <a:t>というアウトラインプロセッサをアイデア出しに使う利点は、まずそのスピード感です。一文書いたらエンターを押すことで箇条書きでどんどん書き進めることができ、階層化して整理しながらアイデアを出していけます。</a:t>
            </a:r>
            <a:endParaRPr kumimoji="1" lang="en-US" altLang="ja-JP" dirty="0"/>
          </a:p>
          <a:p>
            <a:endParaRPr kumimoji="1" lang="en-US" altLang="ja-JP" dirty="0"/>
          </a:p>
          <a:p>
            <a:r>
              <a:rPr kumimoji="1" lang="ja-JP" altLang="en-US" dirty="0"/>
              <a:t>さらに、左端の●をドラッグすることで上下の入れ替えが簡単にできるという利点があります。アイデアを出していくなかで、別々の場所で書いたものに関連があると思えばすぐに入れ替えて同じ階層に入れることができます。</a:t>
            </a:r>
            <a:endParaRPr kumimoji="1" lang="en-US" altLang="ja-JP" dirty="0"/>
          </a:p>
          <a:p>
            <a:endParaRPr kumimoji="1" lang="en-US" altLang="ja-JP" dirty="0"/>
          </a:p>
          <a:p>
            <a:r>
              <a:rPr kumimoji="1" lang="ja-JP" altLang="en-US" dirty="0"/>
              <a:t>●の左側にある▽をクリックすると、階層を畳んで隠したり、また見えるようにしたりすることができます。この機能のおかげでシンプルな目次のようにもできるし、より詳細に内容が書かれた目次として論文の中身を可視化することができます。</a:t>
            </a:r>
            <a:endParaRPr kumimoji="1" lang="en-US" altLang="ja-JP" dirty="0"/>
          </a:p>
          <a:p>
            <a:endParaRPr kumimoji="1" lang="en-US" altLang="ja-JP" dirty="0"/>
          </a:p>
          <a:p>
            <a:r>
              <a:rPr kumimoji="1" lang="ja-JP" altLang="en-US" dirty="0"/>
              <a:t>ブラウザ版とデスクトップアプリのほかに、スマートフォン向けアプリもあるので電車の中やちょっとした空き時間に思い付いたこともすぐにメモをして、</a:t>
            </a:r>
            <a:r>
              <a:rPr kumimoji="1" lang="en-US" altLang="ja-JP" dirty="0"/>
              <a:t>PC</a:t>
            </a:r>
            <a:r>
              <a:rPr kumimoji="1" lang="ja-JP" altLang="en-US" dirty="0"/>
              <a:t>版と同期させることができます。</a:t>
            </a:r>
            <a:endParaRPr kumimoji="1" lang="en-US" altLang="ja-JP" dirty="0"/>
          </a:p>
          <a:p>
            <a:endParaRPr kumimoji="1" lang="en-US" altLang="ja-JP" dirty="0"/>
          </a:p>
          <a:p>
            <a:endParaRPr kumimoji="1" lang="en-US" altLang="ja-JP" dirty="0"/>
          </a:p>
        </p:txBody>
      </p:sp>
    </p:spTree>
    <p:extLst>
      <p:ext uri="{BB962C8B-B14F-4D97-AF65-F5344CB8AC3E}">
        <p14:creationId xmlns:p14="http://schemas.microsoft.com/office/powerpoint/2010/main" val="1981173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次に、ほかの作品、名前、というところからの連想で映画</a:t>
            </a:r>
            <a:r>
              <a:rPr kumimoji="1" lang="en-US" altLang="ja-JP" dirty="0"/>
              <a:t>『</a:t>
            </a:r>
            <a:r>
              <a:rPr kumimoji="1" lang="ja-JP" altLang="en-US" dirty="0"/>
              <a:t>君の名は。</a:t>
            </a:r>
            <a:r>
              <a:rPr kumimoji="1" lang="en-US" altLang="ja-JP" dirty="0"/>
              <a:t>』</a:t>
            </a:r>
            <a:r>
              <a:rPr kumimoji="1" lang="ja-JP" altLang="en-US" dirty="0"/>
              <a:t>との関連について考え始めました。しかし、ここでは何だか観念的なことばかり考えてしまっています。連想はいろいろと続いていますが、レポートを書く時には具体的であることがとても大切です。具体例に基づいた分析のないまま観念的、抽象的なことを考えても実際とはそぐわないことになります。この連想ももう少し具体的な場面のイメージを思い浮かべながら書けているとスムーズに進み、推論も立てやすくなります。これは分析や解釈が不十分だったという証拠です。</a:t>
            </a:r>
            <a:endParaRPr kumimoji="1" lang="en-US" altLang="ja-JP" dirty="0"/>
          </a:p>
          <a:p>
            <a:endParaRPr kumimoji="1" lang="en-US" altLang="ja-JP" dirty="0"/>
          </a:p>
          <a:p>
            <a:r>
              <a:rPr kumimoji="1" lang="ja-JP" altLang="en-US" dirty="0"/>
              <a:t>何かもう少し深められそうな気がする、テーマになるかもしれないという部分を赤字に変えています。</a:t>
            </a:r>
            <a:endParaRPr kumimoji="1" lang="en-US" altLang="ja-JP" dirty="0"/>
          </a:p>
          <a:p>
            <a:r>
              <a:rPr kumimoji="1" lang="ja-JP" altLang="en-US" dirty="0"/>
              <a:t>私の方法だと、赤字をレポートのテーマ、そして問いとして作り上げるためには、さらにここから具体的な映画での場面や表現方法、そして文献に再度当たりながら（つまり解釈と分析に立ち戻りながら）、連想をしていってより具体的なものにしていくことになるかと思います。今度は赤字の部分から連想を始めていくということです。</a:t>
            </a:r>
            <a:endParaRPr kumimoji="1" lang="en-US" altLang="ja-JP" dirty="0"/>
          </a:p>
          <a:p>
            <a:endParaRPr kumimoji="1" lang="en-US" altLang="ja-JP" dirty="0"/>
          </a:p>
          <a:p>
            <a:r>
              <a:rPr kumimoji="1" lang="ja-JP" altLang="en-US" dirty="0"/>
              <a:t>前のスライドとこのスライドの画像で示したかったことは、批判的に疑いを持ってレポートの対象について考えようとしている例を見てもらうということと、この工程を本文を書き始める前に踏んでおく重要性についてです。</a:t>
            </a:r>
            <a:endParaRPr kumimoji="1" lang="en-US" altLang="ja-JP" dirty="0"/>
          </a:p>
          <a:p>
            <a:endParaRPr kumimoji="1" lang="en-US" altLang="ja-JP" dirty="0"/>
          </a:p>
          <a:p>
            <a:r>
              <a:rPr kumimoji="1" lang="ja-JP" altLang="en-US" dirty="0"/>
              <a:t>２０００字のレポートをひとつ書くだけなら</a:t>
            </a:r>
            <a:r>
              <a:rPr kumimoji="1" lang="en-US" altLang="ja-JP" dirty="0"/>
              <a:t>Word</a:t>
            </a:r>
            <a:r>
              <a:rPr kumimoji="1" lang="ja-JP" altLang="en-US" dirty="0"/>
              <a:t>でいきなり書き始めても乗り切れるかもしれません。しかし、それが、２つ３つ、あるいはもっと分量の多いレポートも締め切りが重なってしまえば、アイデアについて考えたり文献を読んだりという過程は飛ばしてしまい（あるいは飛ばさざるを得ない）、結果とにかく</a:t>
            </a:r>
            <a:r>
              <a:rPr kumimoji="1" lang="en-US" altLang="ja-JP" dirty="0"/>
              <a:t>Word</a:t>
            </a:r>
            <a:r>
              <a:rPr kumimoji="1" lang="ja-JP" altLang="en-US" dirty="0"/>
              <a:t>に本文を書きながら構成を考えたりいろいろな確認作業をしたりという苦しい状況に陥りがちです。こんなとき、問いを立ててそれについて論じるという条件をすべてのレポートで満たすことは楽ではありません。</a:t>
            </a:r>
            <a:endParaRPr kumimoji="1" lang="en-US" altLang="ja-JP" dirty="0"/>
          </a:p>
          <a:p>
            <a:endParaRPr kumimoji="1" lang="en-US" altLang="ja-JP" dirty="0"/>
          </a:p>
          <a:p>
            <a:r>
              <a:rPr kumimoji="1" lang="ja-JP" altLang="en-US" dirty="0"/>
              <a:t>時間がなくとも落ち着いて一度レポートの対象を振り返り、考えを巡らせるという過程を挟むことで、批判的思考の組み込まれた論理的なレポートの下地ができ、本文も書きやすくなります。</a:t>
            </a:r>
            <a:endParaRPr kumimoji="1" lang="en-US" altLang="ja-JP" dirty="0"/>
          </a:p>
          <a:p>
            <a:endParaRPr kumimoji="1" lang="en-US" altLang="ja-JP" dirty="0"/>
          </a:p>
          <a:p>
            <a:r>
              <a:rPr kumimoji="1" lang="ja-JP" altLang="en-US" dirty="0"/>
              <a:t>まずは気楽に、あまり深く考えずに思いつくままにアイデアを出してみて、クリティカルシンキングのプロセスを行ったり来たりしながら考えていくことで、レポートの推論（問い）は出来上がっていきます。</a:t>
            </a:r>
            <a:endParaRPr kumimoji="1" lang="en-US" altLang="ja-JP" dirty="0"/>
          </a:p>
          <a:p>
            <a:r>
              <a:rPr kumimoji="1" lang="ja-JP" altLang="en-US" dirty="0"/>
              <a:t>連想自体には文章の質も内容の質もとりあえず必要ありません。思いつくことからどんどん書いて考えて整理していきましょう。</a:t>
            </a:r>
            <a:endParaRPr kumimoji="1" lang="en-US" altLang="ja-JP" dirty="0"/>
          </a:p>
          <a:p>
            <a:endParaRPr kumimoji="1" lang="en-US" altLang="ja-JP" dirty="0"/>
          </a:p>
          <a:p>
            <a:r>
              <a:rPr kumimoji="1" lang="ja-JP" altLang="en-US" dirty="0"/>
              <a:t>頭の中が混乱してきたら、もう一度一から連想を始めるのもありです。最初よりもスムーズに連想できますし、無駄な要素は自然と抜け落ちていきます。</a:t>
            </a:r>
            <a:endParaRPr kumimoji="1" lang="en-US" altLang="ja-JP" dirty="0"/>
          </a:p>
          <a:p>
            <a:endParaRPr kumimoji="1" lang="ja-JP" altLang="en-US" dirty="0"/>
          </a:p>
        </p:txBody>
      </p:sp>
    </p:spTree>
    <p:extLst>
      <p:ext uri="{BB962C8B-B14F-4D97-AF65-F5344CB8AC3E}">
        <p14:creationId xmlns:p14="http://schemas.microsoft.com/office/powerpoint/2010/main" val="33706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説明は、推論をその理由まで含めておおまかにでも整理すること、メタ認知とは自分のここまでの思考プロセス自体も疑いにかけるということでした。</a:t>
            </a:r>
            <a:endParaRPr kumimoji="1" lang="en-US" altLang="ja-JP" dirty="0"/>
          </a:p>
          <a:p>
            <a:r>
              <a:rPr kumimoji="1" lang="ja-JP" altLang="en-US" dirty="0"/>
              <a:t>「千と千尋のトンネルは作品のメッセージを伝えるためにこのような役割をしている」のような推論が立てば、それを具体的な場面や表現、文献などから理由付けます。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推論自体が具体的な場面分析のような理由付けに基づいて生まれるので</a:t>
            </a:r>
            <a:r>
              <a:rPr kumimoji="1" lang="ja-JP" altLang="en-US" dirty="0"/>
              <a:t>、それをもとにアウトラインのような形で文章化すれば本文の見通しが立てられます。</a:t>
            </a:r>
            <a:endParaRPr kumimoji="1" lang="en-US" altLang="ja-JP" dirty="0"/>
          </a:p>
          <a:p>
            <a:endParaRPr kumimoji="1" lang="en-US" altLang="ja-JP" dirty="0"/>
          </a:p>
          <a:p>
            <a:r>
              <a:rPr kumimoji="1" lang="ja-JP" altLang="en-US" dirty="0"/>
              <a:t>この理由付けまで含めて再度点検作業を行い、論理に矛盾はないか、論証になっているかどうか、などをメタ認知の過程で行います。</a:t>
            </a:r>
            <a:endParaRPr kumimoji="1" lang="en-US" altLang="ja-JP" dirty="0"/>
          </a:p>
          <a:p>
            <a:endParaRPr kumimoji="1" lang="en-US" altLang="ja-JP" dirty="0"/>
          </a:p>
          <a:p>
            <a:r>
              <a:rPr kumimoji="1" lang="ja-JP" altLang="en-US" dirty="0"/>
              <a:t>そしてここまでのクリティカルシンキングに基づくレポート執筆のプロセスを行ったり来たりして、実際にレポートを書き進めていくことで、ただの感想文ではない、批判的思考の織り込まれたレポートへ近づくことができ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大切なことは批判的にレポートの対象と自分の論理を考えながら取り組むということです。</a:t>
            </a:r>
            <a:endParaRPr kumimoji="1" lang="en-US" altLang="ja-JP" dirty="0"/>
          </a:p>
          <a:p>
            <a:r>
              <a:rPr kumimoji="1" lang="ja-JP" altLang="en-US" dirty="0"/>
              <a:t>ここまでの過程がすべて完璧にできなければレポートを書き始めてはいけないという訳ではありません。書きながら修正を加えるということもクリティカルシンキングが働いている証拠です。あくまでもここに示した手順は執筆を進めやすくするための目安です。順番についても忠実である必要はありません。</a:t>
            </a:r>
            <a:endParaRPr kumimoji="1" lang="en-US" altLang="ja-JP" dirty="0"/>
          </a:p>
          <a:p>
            <a:endParaRPr kumimoji="1" lang="en-US" altLang="ja-JP" dirty="0"/>
          </a:p>
          <a:p>
            <a:endParaRPr kumimoji="1" lang="en-US" altLang="ja-JP" dirty="0"/>
          </a:p>
        </p:txBody>
      </p:sp>
    </p:spTree>
    <p:extLst>
      <p:ext uri="{BB962C8B-B14F-4D97-AF65-F5344CB8AC3E}">
        <p14:creationId xmlns:p14="http://schemas.microsoft.com/office/powerpoint/2010/main" val="2847512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273073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もそもクリティカルシンキングとは何か、ということですが、簡単に言えば、「問題について批判的かつ客観的に考え、よく組み立てられた議論を提起する能力」だといえます。そしてそれは「研究や専門的仕事に欠かせないもの」とまで言われています。</a:t>
            </a:r>
            <a:endParaRPr kumimoji="1" lang="en-US" altLang="ja-JP" dirty="0"/>
          </a:p>
          <a:p>
            <a:r>
              <a:rPr kumimoji="1" lang="ja-JP" altLang="en-US" dirty="0"/>
              <a:t>クリティカルシンキングの根本にあるのは、「あらゆること」に疑問を持つこと、つまり、当たり前と思えるようなものにまで疑問を投げかけ、それ以外の可能性について考え直してみるということかと思います。</a:t>
            </a:r>
            <a:endParaRPr kumimoji="1" lang="en-US" altLang="ja-JP" dirty="0"/>
          </a:p>
          <a:p>
            <a:endParaRPr kumimoji="1" lang="ja-JP" altLang="en-US" dirty="0"/>
          </a:p>
        </p:txBody>
      </p:sp>
    </p:spTree>
    <p:extLst>
      <p:ext uri="{BB962C8B-B14F-4D97-AF65-F5344CB8AC3E}">
        <p14:creationId xmlns:p14="http://schemas.microsoft.com/office/powerpoint/2010/main" val="1451183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ここで大事なのは、そもそもクリティカルシンキングというものが、なぜレポート作成にとって重要なのかという点です。</a:t>
            </a:r>
            <a:endParaRPr kumimoji="1" lang="en-US" altLang="ja-JP" dirty="0"/>
          </a:p>
          <a:p>
            <a:r>
              <a:rPr kumimoji="1" lang="ja-JP" altLang="en-US" dirty="0"/>
              <a:t>クリティカルシンキングは、レポート作成の始まりから終わりまでを支えてくれる土台のようなものです。</a:t>
            </a:r>
            <a:endParaRPr kumimoji="1" lang="en-US" altLang="ja-JP" dirty="0"/>
          </a:p>
          <a:p>
            <a:endParaRPr kumimoji="1" lang="en-US" altLang="ja-JP" dirty="0"/>
          </a:p>
          <a:p>
            <a:r>
              <a:rPr kumimoji="1" lang="ja-JP" altLang="en-US" dirty="0"/>
              <a:t>例えば、ある映画作品についてレポートを書くとしましょう。この時、この映画の面白かった、すごかった点に書くだけでは感想文になってしまいます。</a:t>
            </a:r>
            <a:endParaRPr kumimoji="1" lang="en-US" altLang="ja-JP" dirty="0"/>
          </a:p>
          <a:p>
            <a:r>
              <a:rPr kumimoji="1" lang="ja-JP" altLang="en-US" dirty="0"/>
              <a:t>感想文には、レポートが本来もつはずの問いを立てて論証するという要素が抜け落ちてしまっています。</a:t>
            </a:r>
            <a:endParaRPr kumimoji="1" lang="en-US" altLang="ja-JP" dirty="0"/>
          </a:p>
          <a:p>
            <a:endParaRPr kumimoji="1" lang="en-US" altLang="ja-JP" dirty="0"/>
          </a:p>
          <a:p>
            <a:r>
              <a:rPr kumimoji="1" lang="ja-JP" altLang="en-US" dirty="0"/>
              <a:t>レポートにするためには、例えば「何度も映し出される「階段」には何か象徴的な意味があるのだろうか」のように映画を見て抱いた疑問や違和感を具体的な問いとして組み上げ、それを論理的に証明するという過程を踏む必要があります。</a:t>
            </a:r>
            <a:endParaRPr kumimoji="1" lang="en-US" altLang="ja-JP" dirty="0"/>
          </a:p>
          <a:p>
            <a:endParaRPr kumimoji="1" lang="en-US" altLang="ja-JP" dirty="0"/>
          </a:p>
          <a:p>
            <a:endParaRPr kumimoji="1" lang="en-US" altLang="ja-JP" dirty="0"/>
          </a:p>
        </p:txBody>
      </p:sp>
    </p:spTree>
    <p:extLst>
      <p:ext uri="{BB962C8B-B14F-4D97-AF65-F5344CB8AC3E}">
        <p14:creationId xmlns:p14="http://schemas.microsoft.com/office/powerpoint/2010/main" val="452799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まり、ただ映画の内容を受け取ってそれを文章にするのではなく、映画を見て、そこに疑問を投げかけたり、当たり前と思われるところに引っかかってみて、問いを立てるという過程によってレポートは作成されていきます。映画は様々な対象へと入れ替え可能です。レポートで対象とするものに対しての疑問が問いとなるのであり、それを生み出すための能力であり、技術がクリティカルシンキングだと言えます。</a:t>
            </a:r>
            <a:endParaRPr kumimoji="1" lang="en-US" altLang="ja-JP" dirty="0"/>
          </a:p>
        </p:txBody>
      </p:sp>
    </p:spTree>
    <p:extLst>
      <p:ext uri="{BB962C8B-B14F-4D97-AF65-F5344CB8AC3E}">
        <p14:creationId xmlns:p14="http://schemas.microsoft.com/office/powerpoint/2010/main" val="3606871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さらに、クリティカルシンキングは問いを立てるときだけでなく、問いを立て書き始めてからは、自分の書いた文章に対して疑問を投げかけるという役割も果たしてくれます。</a:t>
            </a:r>
            <a:endParaRPr kumimoji="1" lang="en-US" altLang="ja-JP" dirty="0"/>
          </a:p>
          <a:p>
            <a:r>
              <a:rPr kumimoji="1" lang="ja-JP" altLang="en-US" dirty="0"/>
              <a:t>問いを立てるときに抱いた分析対象への疑問が今度は自分の書いた文章へと向けられるのです。</a:t>
            </a:r>
            <a:endParaRPr kumimoji="1" lang="en-US" altLang="ja-JP" dirty="0"/>
          </a:p>
          <a:p>
            <a:r>
              <a:rPr kumimoji="1" lang="ja-JP" altLang="en-US" dirty="0"/>
              <a:t>議論に矛盾はないか、論点が明確か、正確な表現になっているかなど文章を推敲するためにもクリティカルシンキングが求められるのです。</a:t>
            </a:r>
            <a:endParaRPr kumimoji="1" lang="en-US" altLang="ja-JP" dirty="0"/>
          </a:p>
          <a:p>
            <a:endParaRPr kumimoji="1" lang="en-US" altLang="ja-JP" dirty="0"/>
          </a:p>
          <a:p>
            <a:r>
              <a:rPr kumimoji="1" lang="ja-JP" altLang="en-US" dirty="0"/>
              <a:t>こういった意味でクリティカルシンキングはレポート作成を最初から最後まで下支えしてくれる土台の役割を果たしてくれるわけです。</a:t>
            </a:r>
            <a:endParaRPr kumimoji="1" lang="en-US" altLang="ja-JP" dirty="0"/>
          </a:p>
        </p:txBody>
      </p:sp>
    </p:spTree>
    <p:extLst>
      <p:ext uri="{BB962C8B-B14F-4D97-AF65-F5344CB8AC3E}">
        <p14:creationId xmlns:p14="http://schemas.microsoft.com/office/powerpoint/2010/main" val="377523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の節ではレポート作成を下支えするクリティカルシンキングを実践するために基本的な手順を確認してみましょう。まずは手順を理解して、一つ一つ確認しながら実践してみるといいかもしれません。最終的には手順を意識せずに自然にできるようになることが目標です。</a:t>
            </a:r>
            <a:endParaRPr kumimoji="1" lang="en-US" altLang="ja-JP" dirty="0"/>
          </a:p>
          <a:p>
            <a:endParaRPr kumimoji="1" lang="en-US" altLang="ja-JP" dirty="0"/>
          </a:p>
          <a:p>
            <a:r>
              <a:rPr kumimoji="1" lang="ja-JP" altLang="en-US" dirty="0"/>
              <a:t>特にここから先のスライドでは、レポートにおける問いを立てるということを中心的に意識して見ていきたいと思います。</a:t>
            </a:r>
            <a:endParaRPr kumimoji="1" lang="en-US" altLang="ja-JP" dirty="0"/>
          </a:p>
          <a:p>
            <a:endParaRPr kumimoji="1" lang="en-US" altLang="ja-JP" dirty="0"/>
          </a:p>
          <a:p>
            <a:r>
              <a:rPr kumimoji="1" lang="ja-JP" altLang="en-US" dirty="0"/>
              <a:t>クリティカルシンキングには、大きく分けて解釈、分析、評価、推論、説明、メタ認知の手順があります。この手順は実際にレポートなどを書く際には、前後することもありますし、いくつかの手順がほぼ同時に起きることも、手順を何周かすることもよくあります。あくまでも目安として理解していただけるといいかと思い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さて最初の解釈とは、</a:t>
            </a:r>
            <a:r>
              <a:rPr kumimoji="1" lang="ja-JP" altLang="en-US" sz="1200" dirty="0"/>
              <a:t>聞いたり読んだりしたことを自分の持っている知識や価値観、経験に基づいて理解し、その意味や重要性を表現（解釈）するということです。</a:t>
            </a:r>
          </a:p>
          <a:p>
            <a:r>
              <a:rPr kumimoji="1" lang="ja-JP" altLang="en-US" dirty="0"/>
              <a:t>レポートにおいて言えば、授業の課題文献や事例などをよく理解し、自分なりにかみ砕いて整理したり表現しなおしたりすることといってよいかと思います。</a:t>
            </a:r>
            <a:endParaRPr kumimoji="1" lang="en-US" altLang="ja-JP" dirty="0"/>
          </a:p>
          <a:p>
            <a:r>
              <a:rPr kumimoji="1" lang="ja-JP" altLang="en-US" dirty="0"/>
              <a:t>自分が何について書くのかをまずはよく理解しておかなければレポートを書くことは余計に困難で取りかかりにくい作業になってしまいます。</a:t>
            </a:r>
            <a:endParaRPr kumimoji="1" lang="en-US" altLang="ja-JP" dirty="0"/>
          </a:p>
          <a:p>
            <a:endParaRPr kumimoji="1" lang="ja-JP" altLang="en-US" dirty="0"/>
          </a:p>
        </p:txBody>
      </p:sp>
    </p:spTree>
    <p:extLst>
      <p:ext uri="{BB962C8B-B14F-4D97-AF65-F5344CB8AC3E}">
        <p14:creationId xmlns:p14="http://schemas.microsoft.com/office/powerpoint/2010/main" val="211515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次に、分析ですが、これは</a:t>
            </a:r>
            <a:r>
              <a:rPr kumimoji="1" lang="ja-JP" altLang="en-US" sz="1200" dirty="0"/>
              <a:t>問題を構成する要素の詳細な検討を通じて問題への理解や議論を深め、情報やデータがもつ意味を発見するということです。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ここで必要なのは、一度内容を自分なりに理解（解釈）したものについて、そこで示されていた「事実」や「データ」がどのような方法や視点から生み出されたものか、説得的なものかを批判的に検討するという作業です。純粋な事実やデータというものはなく、それらに前提されている客観性や科学性も、データなどを抽出するための方法論や分析をした人たちの視点によるものでしかないのです。</a:t>
            </a:r>
            <a:endParaRPr kumimoji="1" lang="en-US" altLang="ja-JP" sz="1200" dirty="0"/>
          </a:p>
          <a:p>
            <a:endParaRPr kumimoji="1" lang="ja-JP" altLang="en-US" dirty="0"/>
          </a:p>
        </p:txBody>
      </p:sp>
    </p:spTree>
    <p:extLst>
      <p:ext uri="{BB962C8B-B14F-4D97-AF65-F5344CB8AC3E}">
        <p14:creationId xmlns:p14="http://schemas.microsoft.com/office/powerpoint/2010/main" val="73905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理解し、分析をすると次はそれを評価する、つまり、</a:t>
            </a:r>
            <a:r>
              <a:rPr kumimoji="1" lang="ja-JP" altLang="en-US" sz="1200" dirty="0"/>
              <a:t>証拠や主張の妥当性を評価し、特定の知識のソースが自分の議論に役立つのかどうか、ほかの矛盾するソースを見つけた場合どうすればいいのか判断をするという過程に移ります。　情報の掲載元は学術誌か一般誌か、研究者が書いたのか評論家が書いたのか、結論は妥当なものなのか、を批判的に検討し、自分の議論に組み込めるものなのか、判断していきます。</a:t>
            </a:r>
            <a:endParaRPr kumimoji="1" lang="ja-JP" altLang="en-US" dirty="0"/>
          </a:p>
        </p:txBody>
      </p:sp>
    </p:spTree>
    <p:extLst>
      <p:ext uri="{BB962C8B-B14F-4D97-AF65-F5344CB8AC3E}">
        <p14:creationId xmlns:p14="http://schemas.microsoft.com/office/powerpoint/2010/main" val="1342735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の過程を踏まえて、自分なりの対象についての解釈やアイデアを提示する推論、推論を議論の結論まである程度見通した形で提示する説明、その説明自体が説得的かどうか、解釈、分析の過程を通して理解を深めていくメタ認知という過程を繰り返していくことで、クリティカルシンキングは機能します。</a:t>
            </a:r>
            <a:endParaRPr kumimoji="1" lang="en-US" altLang="ja-JP" dirty="0"/>
          </a:p>
          <a:p>
            <a:endParaRPr kumimoji="1" lang="ja-JP" altLang="en-US" dirty="0"/>
          </a:p>
        </p:txBody>
      </p:sp>
    </p:spTree>
    <p:extLst>
      <p:ext uri="{BB962C8B-B14F-4D97-AF65-F5344CB8AC3E}">
        <p14:creationId xmlns:p14="http://schemas.microsoft.com/office/powerpoint/2010/main" val="393608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fld id="{764B20C6-F896-4F9F-90AE-41A359F108A5}" type="datetime1">
              <a:rPr lang="en-US" altLang="ja-JP" smtClean="0"/>
              <a:t>12/13/2022</a:t>
            </a:fld>
            <a:endParaRPr lang="en-US"/>
          </a:p>
        </p:txBody>
      </p:sp>
      <p:sp>
        <p:nvSpPr>
          <p:cNvPr id="5" name="Footer Placeholder 4"/>
          <p:cNvSpPr>
            <a:spLocks noGrp="1"/>
          </p:cNvSpPr>
          <p:nvPr>
            <p:ph type="ftr" sz="quarter" idx="11"/>
          </p:nvPr>
        </p:nvSpPr>
        <p:spPr/>
        <p:txBody>
          <a:bodyPr/>
          <a:lstStyle/>
          <a:p>
            <a:r>
              <a:rPr lang="en-US" altLang="ja-JP"/>
              <a:t>1. </a:t>
            </a:r>
            <a:r>
              <a:rPr lang="ja-JP" altLang="en-US"/>
              <a:t>イールズ</a:t>
            </a:r>
            <a:r>
              <a:rPr lang="en-US" altLang="ja-JP"/>
              <a:t>-</a:t>
            </a:r>
            <a:r>
              <a:rPr lang="ja-JP" altLang="en-US"/>
              <a:t>レイノルズ他、</a:t>
            </a:r>
            <a:r>
              <a:rPr lang="en-US" altLang="ja-JP"/>
              <a:t>2019</a:t>
            </a:r>
            <a:r>
              <a:rPr lang="ja-JP" altLang="en-US"/>
              <a:t>、</a:t>
            </a:r>
            <a:r>
              <a:rPr lang="en-US" altLang="ja-JP"/>
              <a:t>2   2. </a:t>
            </a:r>
            <a:r>
              <a:rPr lang="ja-JP" altLang="en-US"/>
              <a:t>イールズ</a:t>
            </a:r>
            <a:r>
              <a:rPr lang="en-US" altLang="ja-JP"/>
              <a:t>-</a:t>
            </a:r>
            <a:r>
              <a:rPr lang="ja-JP" altLang="en-US"/>
              <a:t>レイノルズ他、</a:t>
            </a:r>
            <a:r>
              <a:rPr lang="en-US" altLang="ja-JP"/>
              <a:t>2019</a:t>
            </a:r>
            <a:r>
              <a:rPr lang="ja-JP" altLang="en-US"/>
              <a:t>、３</a:t>
            </a:r>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44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34BA33-7FB6-4E5E-9A6A-96CE081744E2}" type="datetime1">
              <a:rPr lang="en-US" altLang="ja-JP" smtClean="0"/>
              <a:t>12/13/2022</a:t>
            </a:fld>
            <a:endParaRPr lang="en-US"/>
          </a:p>
        </p:txBody>
      </p:sp>
      <p:sp>
        <p:nvSpPr>
          <p:cNvPr id="5" name="Footer Placeholder 4"/>
          <p:cNvSpPr>
            <a:spLocks noGrp="1"/>
          </p:cNvSpPr>
          <p:nvPr>
            <p:ph type="ftr" sz="quarter" idx="11"/>
          </p:nvPr>
        </p:nvSpPr>
        <p:spPr/>
        <p:txBody>
          <a:bodyPr/>
          <a:lstStyle/>
          <a:p>
            <a:r>
              <a:rPr lang="en-US" altLang="ja-JP"/>
              <a:t>1. </a:t>
            </a:r>
            <a:r>
              <a:rPr lang="ja-JP" altLang="en-US"/>
              <a:t>イールズ</a:t>
            </a:r>
            <a:r>
              <a:rPr lang="en-US" altLang="ja-JP"/>
              <a:t>-</a:t>
            </a:r>
            <a:r>
              <a:rPr lang="ja-JP" altLang="en-US"/>
              <a:t>レイノルズ他、</a:t>
            </a:r>
            <a:r>
              <a:rPr lang="en-US" altLang="ja-JP"/>
              <a:t>2019</a:t>
            </a:r>
            <a:r>
              <a:rPr lang="ja-JP" altLang="en-US"/>
              <a:t>、</a:t>
            </a:r>
            <a:r>
              <a:rPr lang="en-US" altLang="ja-JP"/>
              <a:t>2   2. </a:t>
            </a:r>
            <a:r>
              <a:rPr lang="ja-JP" altLang="en-US"/>
              <a:t>イールズ</a:t>
            </a:r>
            <a:r>
              <a:rPr lang="en-US" altLang="ja-JP"/>
              <a:t>-</a:t>
            </a:r>
            <a:r>
              <a:rPr lang="ja-JP" altLang="en-US"/>
              <a:t>レイノルズ他、</a:t>
            </a:r>
            <a:r>
              <a:rPr lang="en-US" altLang="ja-JP"/>
              <a:t>2019</a:t>
            </a:r>
            <a:r>
              <a:rPr lang="ja-JP" altLang="en-US"/>
              <a:t>、３</a:t>
            </a:r>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66238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15F0E29-3146-405F-A74D-7339FC945DE4}" type="datetime1">
              <a:rPr lang="en-US" altLang="ja-JP" smtClean="0"/>
              <a:t>12/13/2022</a:t>
            </a:fld>
            <a:endParaRPr lang="en-US"/>
          </a:p>
        </p:txBody>
      </p:sp>
      <p:sp>
        <p:nvSpPr>
          <p:cNvPr id="5" name="Footer Placeholder 4"/>
          <p:cNvSpPr>
            <a:spLocks noGrp="1"/>
          </p:cNvSpPr>
          <p:nvPr>
            <p:ph type="ftr" sz="quarter" idx="11"/>
          </p:nvPr>
        </p:nvSpPr>
        <p:spPr/>
        <p:txBody>
          <a:bodyPr/>
          <a:lstStyle/>
          <a:p>
            <a:r>
              <a:rPr lang="en-US" altLang="ja-JP"/>
              <a:t>1. </a:t>
            </a:r>
            <a:r>
              <a:rPr lang="ja-JP" altLang="en-US"/>
              <a:t>イールズ</a:t>
            </a:r>
            <a:r>
              <a:rPr lang="en-US" altLang="ja-JP"/>
              <a:t>-</a:t>
            </a:r>
            <a:r>
              <a:rPr lang="ja-JP" altLang="en-US"/>
              <a:t>レイノルズ他、</a:t>
            </a:r>
            <a:r>
              <a:rPr lang="en-US" altLang="ja-JP"/>
              <a:t>2019</a:t>
            </a:r>
            <a:r>
              <a:rPr lang="ja-JP" altLang="en-US"/>
              <a:t>、</a:t>
            </a:r>
            <a:r>
              <a:rPr lang="en-US" altLang="ja-JP"/>
              <a:t>2   2. </a:t>
            </a:r>
            <a:r>
              <a:rPr lang="ja-JP" altLang="en-US"/>
              <a:t>イールズ</a:t>
            </a:r>
            <a:r>
              <a:rPr lang="en-US" altLang="ja-JP"/>
              <a:t>-</a:t>
            </a:r>
            <a:r>
              <a:rPr lang="ja-JP" altLang="en-US"/>
              <a:t>レイノルズ他、</a:t>
            </a:r>
            <a:r>
              <a:rPr lang="en-US" altLang="ja-JP"/>
              <a:t>2019</a:t>
            </a:r>
            <a:r>
              <a:rPr lang="ja-JP" altLang="en-US"/>
              <a:t>、３</a:t>
            </a:r>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9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0BB8998-D3D4-4F94-977A-B72FEBF7B6F7}" type="datetime1">
              <a:rPr lang="en-US" altLang="ja-JP" smtClean="0"/>
              <a:t>12/13/2022</a:t>
            </a:fld>
            <a:endParaRPr lang="en-US"/>
          </a:p>
        </p:txBody>
      </p:sp>
      <p:sp>
        <p:nvSpPr>
          <p:cNvPr id="5" name="Footer Placeholder 4"/>
          <p:cNvSpPr>
            <a:spLocks noGrp="1"/>
          </p:cNvSpPr>
          <p:nvPr>
            <p:ph type="ftr" sz="quarter" idx="11"/>
          </p:nvPr>
        </p:nvSpPr>
        <p:spPr/>
        <p:txBody>
          <a:bodyPr/>
          <a:lstStyle/>
          <a:p>
            <a:r>
              <a:rPr lang="en-US" altLang="ja-JP"/>
              <a:t>1. </a:t>
            </a:r>
            <a:r>
              <a:rPr lang="ja-JP" altLang="en-US"/>
              <a:t>イールズ</a:t>
            </a:r>
            <a:r>
              <a:rPr lang="en-US" altLang="ja-JP"/>
              <a:t>-</a:t>
            </a:r>
            <a:r>
              <a:rPr lang="ja-JP" altLang="en-US"/>
              <a:t>レイノルズ他、</a:t>
            </a:r>
            <a:r>
              <a:rPr lang="en-US" altLang="ja-JP"/>
              <a:t>2019</a:t>
            </a:r>
            <a:r>
              <a:rPr lang="ja-JP" altLang="en-US"/>
              <a:t>、</a:t>
            </a:r>
            <a:r>
              <a:rPr lang="en-US" altLang="ja-JP"/>
              <a:t>2   2. </a:t>
            </a:r>
            <a:r>
              <a:rPr lang="ja-JP" altLang="en-US"/>
              <a:t>イールズ</a:t>
            </a:r>
            <a:r>
              <a:rPr lang="en-US" altLang="ja-JP"/>
              <a:t>-</a:t>
            </a:r>
            <a:r>
              <a:rPr lang="ja-JP" altLang="en-US"/>
              <a:t>レイノルズ他、</a:t>
            </a:r>
            <a:r>
              <a:rPr lang="en-US" altLang="ja-JP"/>
              <a:t>2019</a:t>
            </a:r>
            <a:r>
              <a:rPr lang="ja-JP" altLang="en-US"/>
              <a:t>、３</a:t>
            </a:r>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29494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F4D4158-9427-4E4A-957C-DD6EF626B8C2}" type="datetime1">
              <a:rPr lang="en-US" altLang="ja-JP" smtClean="0"/>
              <a:t>12/13/2022</a:t>
            </a:fld>
            <a:endParaRPr lang="en-US"/>
          </a:p>
        </p:txBody>
      </p:sp>
      <p:sp>
        <p:nvSpPr>
          <p:cNvPr id="5" name="Footer Placeholder 4"/>
          <p:cNvSpPr>
            <a:spLocks noGrp="1"/>
          </p:cNvSpPr>
          <p:nvPr>
            <p:ph type="ftr" sz="quarter" idx="11"/>
          </p:nvPr>
        </p:nvSpPr>
        <p:spPr/>
        <p:txBody>
          <a:bodyPr/>
          <a:lstStyle/>
          <a:p>
            <a:r>
              <a:rPr lang="en-US" altLang="ja-JP"/>
              <a:t>1. </a:t>
            </a:r>
            <a:r>
              <a:rPr lang="ja-JP" altLang="en-US"/>
              <a:t>イールズ</a:t>
            </a:r>
            <a:r>
              <a:rPr lang="en-US" altLang="ja-JP"/>
              <a:t>-</a:t>
            </a:r>
            <a:r>
              <a:rPr lang="ja-JP" altLang="en-US"/>
              <a:t>レイノルズ他、</a:t>
            </a:r>
            <a:r>
              <a:rPr lang="en-US" altLang="ja-JP"/>
              <a:t>2019</a:t>
            </a:r>
            <a:r>
              <a:rPr lang="ja-JP" altLang="en-US"/>
              <a:t>、</a:t>
            </a:r>
            <a:r>
              <a:rPr lang="en-US" altLang="ja-JP"/>
              <a:t>2   2. </a:t>
            </a:r>
            <a:r>
              <a:rPr lang="ja-JP" altLang="en-US"/>
              <a:t>イールズ</a:t>
            </a:r>
            <a:r>
              <a:rPr lang="en-US" altLang="ja-JP"/>
              <a:t>-</a:t>
            </a:r>
            <a:r>
              <a:rPr lang="ja-JP" altLang="en-US"/>
              <a:t>レイノルズ他、</a:t>
            </a:r>
            <a:r>
              <a:rPr lang="en-US" altLang="ja-JP"/>
              <a:t>2019</a:t>
            </a:r>
            <a:r>
              <a:rPr lang="ja-JP" altLang="en-US"/>
              <a:t>、３</a:t>
            </a:r>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6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57B5C0-5BB9-4320-BB84-21DD3030ED5A}" type="datetime1">
              <a:rPr lang="en-US" altLang="ja-JP" smtClean="0"/>
              <a:t>12/13/2022</a:t>
            </a:fld>
            <a:endParaRPr lang="en-US"/>
          </a:p>
        </p:txBody>
      </p:sp>
      <p:sp>
        <p:nvSpPr>
          <p:cNvPr id="6" name="Footer Placeholder 5"/>
          <p:cNvSpPr>
            <a:spLocks noGrp="1"/>
          </p:cNvSpPr>
          <p:nvPr>
            <p:ph type="ftr" sz="quarter" idx="11"/>
          </p:nvPr>
        </p:nvSpPr>
        <p:spPr/>
        <p:txBody>
          <a:bodyPr/>
          <a:lstStyle/>
          <a:p>
            <a:r>
              <a:rPr lang="en-US" altLang="ja-JP"/>
              <a:t>1. </a:t>
            </a:r>
            <a:r>
              <a:rPr lang="ja-JP" altLang="en-US"/>
              <a:t>イールズ</a:t>
            </a:r>
            <a:r>
              <a:rPr lang="en-US" altLang="ja-JP"/>
              <a:t>-</a:t>
            </a:r>
            <a:r>
              <a:rPr lang="ja-JP" altLang="en-US"/>
              <a:t>レイノルズ他、</a:t>
            </a:r>
            <a:r>
              <a:rPr lang="en-US" altLang="ja-JP"/>
              <a:t>2019</a:t>
            </a:r>
            <a:r>
              <a:rPr lang="ja-JP" altLang="en-US"/>
              <a:t>、</a:t>
            </a:r>
            <a:r>
              <a:rPr lang="en-US" altLang="ja-JP"/>
              <a:t>2   2. </a:t>
            </a:r>
            <a:r>
              <a:rPr lang="ja-JP" altLang="en-US"/>
              <a:t>イールズ</a:t>
            </a:r>
            <a:r>
              <a:rPr lang="en-US" altLang="ja-JP"/>
              <a:t>-</a:t>
            </a:r>
            <a:r>
              <a:rPr lang="ja-JP" altLang="en-US"/>
              <a:t>レイノルズ他、</a:t>
            </a:r>
            <a:r>
              <a:rPr lang="en-US" altLang="ja-JP"/>
              <a:t>2019</a:t>
            </a:r>
            <a:r>
              <a:rPr lang="ja-JP" altLang="en-US"/>
              <a:t>、３</a:t>
            </a:r>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482173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ja-JP" altLang="en-US"/>
              <a:t>マスター テキストの書式設定</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7D9DAEC-89DE-42AD-8B29-809B63F59205}" type="datetime1">
              <a:rPr lang="en-US" altLang="ja-JP" smtClean="0"/>
              <a:t>12/13/2022</a:t>
            </a:fld>
            <a:endParaRPr lang="en-US"/>
          </a:p>
        </p:txBody>
      </p:sp>
      <p:sp>
        <p:nvSpPr>
          <p:cNvPr id="8" name="Footer Placeholder 7"/>
          <p:cNvSpPr>
            <a:spLocks noGrp="1"/>
          </p:cNvSpPr>
          <p:nvPr>
            <p:ph type="ftr" sz="quarter" idx="11"/>
          </p:nvPr>
        </p:nvSpPr>
        <p:spPr/>
        <p:txBody>
          <a:bodyPr/>
          <a:lstStyle/>
          <a:p>
            <a:r>
              <a:rPr lang="en-US" altLang="ja-JP"/>
              <a:t>1. </a:t>
            </a:r>
            <a:r>
              <a:rPr lang="ja-JP" altLang="en-US"/>
              <a:t>イールズ</a:t>
            </a:r>
            <a:r>
              <a:rPr lang="en-US" altLang="ja-JP"/>
              <a:t>-</a:t>
            </a:r>
            <a:r>
              <a:rPr lang="ja-JP" altLang="en-US"/>
              <a:t>レイノルズ他、</a:t>
            </a:r>
            <a:r>
              <a:rPr lang="en-US" altLang="ja-JP"/>
              <a:t>2019</a:t>
            </a:r>
            <a:r>
              <a:rPr lang="ja-JP" altLang="en-US"/>
              <a:t>、</a:t>
            </a:r>
            <a:r>
              <a:rPr lang="en-US" altLang="ja-JP"/>
              <a:t>2   2. </a:t>
            </a:r>
            <a:r>
              <a:rPr lang="ja-JP" altLang="en-US"/>
              <a:t>イールズ</a:t>
            </a:r>
            <a:r>
              <a:rPr lang="en-US" altLang="ja-JP"/>
              <a:t>-</a:t>
            </a:r>
            <a:r>
              <a:rPr lang="ja-JP" altLang="en-US"/>
              <a:t>レイノルズ他、</a:t>
            </a:r>
            <a:r>
              <a:rPr lang="en-US" altLang="ja-JP"/>
              <a:t>2019</a:t>
            </a:r>
            <a:r>
              <a:rPr lang="ja-JP" altLang="en-US"/>
              <a:t>、３</a:t>
            </a:r>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8487588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9D8ACC2-EC4C-4C9B-A8A4-6084B92EE17E}" type="datetime1">
              <a:rPr lang="en-US" altLang="ja-JP" smtClean="0"/>
              <a:t>12/13/2022</a:t>
            </a:fld>
            <a:endParaRPr lang="en-US"/>
          </a:p>
        </p:txBody>
      </p:sp>
      <p:sp>
        <p:nvSpPr>
          <p:cNvPr id="4" name="Footer Placeholder 3"/>
          <p:cNvSpPr>
            <a:spLocks noGrp="1"/>
          </p:cNvSpPr>
          <p:nvPr>
            <p:ph type="ftr" sz="quarter" idx="11"/>
          </p:nvPr>
        </p:nvSpPr>
        <p:spPr/>
        <p:txBody>
          <a:bodyPr/>
          <a:lstStyle/>
          <a:p>
            <a:r>
              <a:rPr lang="en-US" altLang="ja-JP"/>
              <a:t>1. </a:t>
            </a:r>
            <a:r>
              <a:rPr lang="ja-JP" altLang="en-US"/>
              <a:t>イールズ</a:t>
            </a:r>
            <a:r>
              <a:rPr lang="en-US" altLang="ja-JP"/>
              <a:t>-</a:t>
            </a:r>
            <a:r>
              <a:rPr lang="ja-JP" altLang="en-US"/>
              <a:t>レイノルズ他、</a:t>
            </a:r>
            <a:r>
              <a:rPr lang="en-US" altLang="ja-JP"/>
              <a:t>2019</a:t>
            </a:r>
            <a:r>
              <a:rPr lang="ja-JP" altLang="en-US"/>
              <a:t>、</a:t>
            </a:r>
            <a:r>
              <a:rPr lang="en-US" altLang="ja-JP"/>
              <a:t>2   2. </a:t>
            </a:r>
            <a:r>
              <a:rPr lang="ja-JP" altLang="en-US"/>
              <a:t>イールズ</a:t>
            </a:r>
            <a:r>
              <a:rPr lang="en-US" altLang="ja-JP"/>
              <a:t>-</a:t>
            </a:r>
            <a:r>
              <a:rPr lang="ja-JP" altLang="en-US"/>
              <a:t>レイノルズ他、</a:t>
            </a:r>
            <a:r>
              <a:rPr lang="en-US" altLang="ja-JP"/>
              <a:t>2019</a:t>
            </a:r>
            <a:r>
              <a:rPr lang="ja-JP" altLang="en-US"/>
              <a:t>、３</a:t>
            </a:r>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4127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BDA95-4FCD-45B8-A824-E176EE26C3CC}" type="datetime1">
              <a:rPr lang="en-US" altLang="ja-JP" smtClean="0"/>
              <a:t>12/13/2022</a:t>
            </a:fld>
            <a:endParaRPr lang="en-US"/>
          </a:p>
        </p:txBody>
      </p:sp>
      <p:sp>
        <p:nvSpPr>
          <p:cNvPr id="3" name="Footer Placeholder 2"/>
          <p:cNvSpPr>
            <a:spLocks noGrp="1"/>
          </p:cNvSpPr>
          <p:nvPr>
            <p:ph type="ftr" sz="quarter" idx="11"/>
          </p:nvPr>
        </p:nvSpPr>
        <p:spPr/>
        <p:txBody>
          <a:bodyPr/>
          <a:lstStyle/>
          <a:p>
            <a:r>
              <a:rPr lang="en-US" altLang="ja-JP"/>
              <a:t>1. </a:t>
            </a:r>
            <a:r>
              <a:rPr lang="ja-JP" altLang="en-US"/>
              <a:t>イールズ</a:t>
            </a:r>
            <a:r>
              <a:rPr lang="en-US" altLang="ja-JP"/>
              <a:t>-</a:t>
            </a:r>
            <a:r>
              <a:rPr lang="ja-JP" altLang="en-US"/>
              <a:t>レイノルズ他、</a:t>
            </a:r>
            <a:r>
              <a:rPr lang="en-US" altLang="ja-JP"/>
              <a:t>2019</a:t>
            </a:r>
            <a:r>
              <a:rPr lang="ja-JP" altLang="en-US"/>
              <a:t>、</a:t>
            </a:r>
            <a:r>
              <a:rPr lang="en-US" altLang="ja-JP"/>
              <a:t>2   2. </a:t>
            </a:r>
            <a:r>
              <a:rPr lang="ja-JP" altLang="en-US"/>
              <a:t>イールズ</a:t>
            </a:r>
            <a:r>
              <a:rPr lang="en-US" altLang="ja-JP"/>
              <a:t>-</a:t>
            </a:r>
            <a:r>
              <a:rPr lang="ja-JP" altLang="en-US"/>
              <a:t>レイノルズ他、</a:t>
            </a:r>
            <a:r>
              <a:rPr lang="en-US" altLang="ja-JP"/>
              <a:t>2019</a:t>
            </a:r>
            <a:r>
              <a:rPr lang="ja-JP" altLang="en-US"/>
              <a:t>、３</a:t>
            </a:r>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2484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ja-JP" altLang="en-US"/>
              <a:t>マスター タイトルの書式設定</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C22D1D-5206-4A2C-BE50-1A4F98317877}" type="datetime1">
              <a:rPr lang="en-US" altLang="ja-JP" smtClean="0"/>
              <a:t>12/13/2022</a:t>
            </a:fld>
            <a:endParaRPr lang="en-US"/>
          </a:p>
        </p:txBody>
      </p:sp>
      <p:sp>
        <p:nvSpPr>
          <p:cNvPr id="6" name="Footer Placeholder 5"/>
          <p:cNvSpPr>
            <a:spLocks noGrp="1"/>
          </p:cNvSpPr>
          <p:nvPr>
            <p:ph type="ftr" sz="quarter" idx="11"/>
          </p:nvPr>
        </p:nvSpPr>
        <p:spPr/>
        <p:txBody>
          <a:bodyPr/>
          <a:lstStyle/>
          <a:p>
            <a:r>
              <a:rPr lang="en-US" altLang="ja-JP"/>
              <a:t>1. </a:t>
            </a:r>
            <a:r>
              <a:rPr lang="ja-JP" altLang="en-US"/>
              <a:t>イールズ</a:t>
            </a:r>
            <a:r>
              <a:rPr lang="en-US" altLang="ja-JP"/>
              <a:t>-</a:t>
            </a:r>
            <a:r>
              <a:rPr lang="ja-JP" altLang="en-US"/>
              <a:t>レイノルズ他、</a:t>
            </a:r>
            <a:r>
              <a:rPr lang="en-US" altLang="ja-JP"/>
              <a:t>2019</a:t>
            </a:r>
            <a:r>
              <a:rPr lang="ja-JP" altLang="en-US"/>
              <a:t>、</a:t>
            </a:r>
            <a:r>
              <a:rPr lang="en-US" altLang="ja-JP"/>
              <a:t>2   2. </a:t>
            </a:r>
            <a:r>
              <a:rPr lang="ja-JP" altLang="en-US"/>
              <a:t>イールズ</a:t>
            </a:r>
            <a:r>
              <a:rPr lang="en-US" altLang="ja-JP"/>
              <a:t>-</a:t>
            </a:r>
            <a:r>
              <a:rPr lang="ja-JP" altLang="en-US"/>
              <a:t>レイノルズ他、</a:t>
            </a:r>
            <a:r>
              <a:rPr lang="en-US" altLang="ja-JP"/>
              <a:t>2019</a:t>
            </a:r>
            <a:r>
              <a:rPr lang="ja-JP" altLang="en-US"/>
              <a:t>、３</a:t>
            </a:r>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0738385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CC979FD-51B2-44CF-A0F8-04B622D03F4F}" type="datetime1">
              <a:rPr lang="en-US" altLang="ja-JP" smtClean="0"/>
              <a:t>12/13/2022</a:t>
            </a:fld>
            <a:endParaRPr lang="en-US"/>
          </a:p>
        </p:txBody>
      </p:sp>
      <p:sp>
        <p:nvSpPr>
          <p:cNvPr id="6" name="Footer Placeholder 5"/>
          <p:cNvSpPr>
            <a:spLocks noGrp="1"/>
          </p:cNvSpPr>
          <p:nvPr>
            <p:ph type="ftr" sz="quarter" idx="11"/>
          </p:nvPr>
        </p:nvSpPr>
        <p:spPr/>
        <p:txBody>
          <a:bodyPr/>
          <a:lstStyle/>
          <a:p>
            <a:r>
              <a:rPr lang="en-US" altLang="ja-JP"/>
              <a:t>1. </a:t>
            </a:r>
            <a:r>
              <a:rPr lang="ja-JP" altLang="en-US"/>
              <a:t>イールズ</a:t>
            </a:r>
            <a:r>
              <a:rPr lang="en-US" altLang="ja-JP"/>
              <a:t>-</a:t>
            </a:r>
            <a:r>
              <a:rPr lang="ja-JP" altLang="en-US"/>
              <a:t>レイノルズ他、</a:t>
            </a:r>
            <a:r>
              <a:rPr lang="en-US" altLang="ja-JP"/>
              <a:t>2019</a:t>
            </a:r>
            <a:r>
              <a:rPr lang="ja-JP" altLang="en-US"/>
              <a:t>、</a:t>
            </a:r>
            <a:r>
              <a:rPr lang="en-US" altLang="ja-JP"/>
              <a:t>2   2. </a:t>
            </a:r>
            <a:r>
              <a:rPr lang="ja-JP" altLang="en-US"/>
              <a:t>イールズ</a:t>
            </a:r>
            <a:r>
              <a:rPr lang="en-US" altLang="ja-JP"/>
              <a:t>-</a:t>
            </a:r>
            <a:r>
              <a:rPr lang="ja-JP" altLang="en-US"/>
              <a:t>レイノルズ他、</a:t>
            </a:r>
            <a:r>
              <a:rPr lang="en-US" altLang="ja-JP"/>
              <a:t>2019</a:t>
            </a:r>
            <a:r>
              <a:rPr lang="ja-JP" altLang="en-US"/>
              <a:t>、３</a:t>
            </a:r>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61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DE62719-BEAE-41C9-9DDF-5519B64F83CD}" type="datetime1">
              <a:rPr lang="en-US" altLang="ja-JP" smtClean="0"/>
              <a:t>12/13/2022</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ltLang="ja-JP"/>
              <a:t>1. </a:t>
            </a:r>
            <a:r>
              <a:rPr lang="ja-JP" altLang="en-US"/>
              <a:t>イールズ</a:t>
            </a:r>
            <a:r>
              <a:rPr lang="en-US" altLang="ja-JP"/>
              <a:t>-</a:t>
            </a:r>
            <a:r>
              <a:rPr lang="ja-JP" altLang="en-US"/>
              <a:t>レイノルズ他、</a:t>
            </a:r>
            <a:r>
              <a:rPr lang="en-US" altLang="ja-JP"/>
              <a:t>2019</a:t>
            </a:r>
            <a:r>
              <a:rPr lang="ja-JP" altLang="en-US"/>
              <a:t>、</a:t>
            </a:r>
            <a:r>
              <a:rPr lang="en-US" altLang="ja-JP"/>
              <a:t>2   2. </a:t>
            </a:r>
            <a:r>
              <a:rPr lang="ja-JP" altLang="en-US"/>
              <a:t>イールズ</a:t>
            </a:r>
            <a:r>
              <a:rPr lang="en-US" altLang="ja-JP"/>
              <a:t>-</a:t>
            </a:r>
            <a:r>
              <a:rPr lang="ja-JP" altLang="en-US"/>
              <a:t>レイノルズ他、</a:t>
            </a:r>
            <a:r>
              <a:rPr lang="en-US" altLang="ja-JP"/>
              <a:t>2019</a:t>
            </a:r>
            <a:r>
              <a:rPr lang="ja-JP" altLang="en-US"/>
              <a:t>、３</a:t>
            </a:r>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2DC25EE-239B-4C5F-AAD1-255A7D5F1EE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9561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ftr="0" dt="0"/>
  <p:txStyles>
    <p:titleStyle>
      <a:lvl1pPr algn="l" defTabSz="914400" rtl="0" eaLnBrk="1" latinLnBrk="0" hangingPunct="1">
        <a:lnSpc>
          <a:spcPct val="80000"/>
        </a:lnSpc>
        <a:spcBef>
          <a:spcPct val="0"/>
        </a:spcBef>
        <a:buNone/>
        <a:defRPr kumimoji="1"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kumimoji="1"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C0648FB-4388-443C-8D4E-4A9FF0336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A8D762E-DA8D-419A-BA44-68B93D3D9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53D1FC8F-A97C-FBA5-759A-EC5D2BD305E0}"/>
              </a:ext>
            </a:extLst>
          </p:cNvPr>
          <p:cNvSpPr>
            <a:spLocks noGrp="1"/>
          </p:cNvSpPr>
          <p:nvPr>
            <p:ph type="ctrTitle"/>
          </p:nvPr>
        </p:nvSpPr>
        <p:spPr>
          <a:xfrm>
            <a:off x="1286933" y="977048"/>
            <a:ext cx="9618133" cy="2960980"/>
          </a:xfrm>
        </p:spPr>
        <p:txBody>
          <a:bodyPr anchor="b">
            <a:normAutofit/>
          </a:bodyPr>
          <a:lstStyle/>
          <a:p>
            <a:pPr algn="l"/>
            <a:r>
              <a:rPr lang="ja-JP" altLang="en-US" sz="6100" dirty="0">
                <a:solidFill>
                  <a:srgbClr val="FFFFFF"/>
                </a:solidFill>
              </a:rPr>
              <a:t>レポートを</a:t>
            </a:r>
            <a:br>
              <a:rPr lang="en-US" altLang="ja-JP" sz="6100" dirty="0">
                <a:solidFill>
                  <a:srgbClr val="FFFFFF"/>
                </a:solidFill>
              </a:rPr>
            </a:br>
            <a:r>
              <a:rPr lang="ja-JP" altLang="en-US" sz="6100" dirty="0">
                <a:solidFill>
                  <a:srgbClr val="FFFFFF"/>
                </a:solidFill>
              </a:rPr>
              <a:t>書き始めるための</a:t>
            </a:r>
            <a:br>
              <a:rPr lang="en-US" altLang="ja-JP" sz="6100" dirty="0">
                <a:solidFill>
                  <a:srgbClr val="FFFFFF"/>
                </a:solidFill>
              </a:rPr>
            </a:br>
            <a:r>
              <a:rPr lang="ja-JP" altLang="en-US" sz="6100" dirty="0">
                <a:solidFill>
                  <a:srgbClr val="FFFFFF"/>
                </a:solidFill>
              </a:rPr>
              <a:t>クリティカルシンキング</a:t>
            </a:r>
            <a:endParaRPr kumimoji="1" lang="ja-JP" altLang="en-US" sz="6100" dirty="0">
              <a:solidFill>
                <a:srgbClr val="FFFFFF"/>
              </a:solidFill>
            </a:endParaRPr>
          </a:p>
        </p:txBody>
      </p:sp>
      <p:sp>
        <p:nvSpPr>
          <p:cNvPr id="3" name="字幕 2">
            <a:extLst>
              <a:ext uri="{FF2B5EF4-FFF2-40B4-BE49-F238E27FC236}">
                <a16:creationId xmlns:a16="http://schemas.microsoft.com/office/drawing/2014/main" id="{AC730D4C-2A96-2D2C-8BAA-EC8AD8C9E739}"/>
              </a:ext>
            </a:extLst>
          </p:cNvPr>
          <p:cNvSpPr>
            <a:spLocks noGrp="1"/>
          </p:cNvSpPr>
          <p:nvPr>
            <p:ph type="subTitle" idx="1"/>
          </p:nvPr>
        </p:nvSpPr>
        <p:spPr>
          <a:xfrm>
            <a:off x="1286933" y="4960137"/>
            <a:ext cx="9618133" cy="1333087"/>
          </a:xfrm>
        </p:spPr>
        <p:txBody>
          <a:bodyPr anchor="t">
            <a:normAutofit/>
          </a:bodyPr>
          <a:lstStyle/>
          <a:p>
            <a:r>
              <a:rPr kumimoji="1" lang="ja-JP" altLang="en-US" sz="2000" dirty="0"/>
              <a:t>異文化コミュニケーション研究科 </a:t>
            </a:r>
            <a:r>
              <a:rPr kumimoji="1" lang="en-US" altLang="ja-JP" sz="2000" dirty="0"/>
              <a:t>LA</a:t>
            </a:r>
            <a:endParaRPr kumimoji="1" lang="ja-JP" altLang="en-US" sz="2000" dirty="0"/>
          </a:p>
        </p:txBody>
      </p:sp>
    </p:spTree>
    <p:extLst>
      <p:ext uri="{BB962C8B-B14F-4D97-AF65-F5344CB8AC3E}">
        <p14:creationId xmlns:p14="http://schemas.microsoft.com/office/powerpoint/2010/main" val="411567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2A1016-34C3-4BE4-94F4-F4215EA18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CC6CBDD3-5777-6A42-E056-8F6567577785}"/>
              </a:ext>
            </a:extLst>
          </p:cNvPr>
          <p:cNvSpPr>
            <a:spLocks noGrp="1"/>
          </p:cNvSpPr>
          <p:nvPr>
            <p:ph type="title"/>
          </p:nvPr>
        </p:nvSpPr>
        <p:spPr>
          <a:xfrm>
            <a:off x="1024129" y="585216"/>
            <a:ext cx="10329671" cy="1499616"/>
          </a:xfrm>
        </p:spPr>
        <p:txBody>
          <a:bodyPr>
            <a:normAutofit/>
          </a:bodyPr>
          <a:lstStyle/>
          <a:p>
            <a:r>
              <a:rPr kumimoji="1" lang="en-US" altLang="ja-JP" dirty="0">
                <a:solidFill>
                  <a:srgbClr val="FFFFFF"/>
                </a:solidFill>
              </a:rPr>
              <a:t>2.</a:t>
            </a:r>
            <a:r>
              <a:rPr kumimoji="1" lang="ja-JP" altLang="en-US" dirty="0">
                <a:solidFill>
                  <a:srgbClr val="FFFFFF"/>
                </a:solidFill>
              </a:rPr>
              <a:t>クリティカルシンキングの</a:t>
            </a:r>
            <a:r>
              <a:rPr lang="ja-JP" altLang="en-US" dirty="0">
                <a:solidFill>
                  <a:srgbClr val="FFFFFF"/>
                </a:solidFill>
              </a:rPr>
              <a:t>手順</a:t>
            </a:r>
            <a:endParaRPr kumimoji="1" lang="ja-JP" altLang="en-US" dirty="0">
              <a:solidFill>
                <a:srgbClr val="FFFFFF"/>
              </a:solidFill>
            </a:endParaRPr>
          </a:p>
        </p:txBody>
      </p:sp>
      <p:cxnSp>
        <p:nvCxnSpPr>
          <p:cNvPr id="14" name="Straight Connector 13">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コンテンツ プレースホルダー 2">
            <a:extLst>
              <a:ext uri="{FF2B5EF4-FFF2-40B4-BE49-F238E27FC236}">
                <a16:creationId xmlns:a16="http://schemas.microsoft.com/office/drawing/2014/main" id="{007B2015-B45A-D768-329F-4169F0DDBBAB}"/>
              </a:ext>
            </a:extLst>
          </p:cNvPr>
          <p:cNvGraphicFramePr>
            <a:graphicFrameLocks noGrp="1"/>
          </p:cNvGraphicFramePr>
          <p:nvPr>
            <p:ph idx="1"/>
            <p:extLst>
              <p:ext uri="{D42A27DB-BD31-4B8C-83A1-F6EECF244321}">
                <p14:modId xmlns:p14="http://schemas.microsoft.com/office/powerpoint/2010/main" val="4061975748"/>
              </p:ext>
            </p:extLst>
          </p:nvPr>
        </p:nvGraphicFramePr>
        <p:xfrm>
          <a:off x="938302" y="2084832"/>
          <a:ext cx="10329671" cy="3546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フッター プレースホルダー 4">
            <a:extLst>
              <a:ext uri="{FF2B5EF4-FFF2-40B4-BE49-F238E27FC236}">
                <a16:creationId xmlns:a16="http://schemas.microsoft.com/office/drawing/2014/main" id="{A3D513B7-A667-4AE8-CD92-052DF6E2CE3B}"/>
              </a:ext>
            </a:extLst>
          </p:cNvPr>
          <p:cNvSpPr>
            <a:spLocks noGrp="1"/>
          </p:cNvSpPr>
          <p:nvPr>
            <p:ph type="ftr" sz="quarter" idx="11"/>
          </p:nvPr>
        </p:nvSpPr>
        <p:spPr>
          <a:xfrm>
            <a:off x="985571" y="5631827"/>
            <a:ext cx="4112902" cy="1065306"/>
          </a:xfrm>
        </p:spPr>
        <p:txBody>
          <a:bodyPr>
            <a:normAutofit/>
          </a:bodyPr>
          <a:lstStyle/>
          <a:p>
            <a:pPr algn="l">
              <a:lnSpc>
                <a:spcPct val="90000"/>
              </a:lnSpc>
              <a:spcAft>
                <a:spcPts val="600"/>
              </a:spcAft>
            </a:pPr>
            <a:r>
              <a:rPr lang="en-US" altLang="ja-JP" sz="1700" dirty="0">
                <a:solidFill>
                  <a:schemeClr val="bg1"/>
                </a:solidFill>
              </a:rPr>
              <a:t>6. </a:t>
            </a:r>
            <a:r>
              <a:rPr lang="ja-JP" altLang="en-US" sz="1700" dirty="0">
                <a:solidFill>
                  <a:schemeClr val="bg1"/>
                </a:solidFill>
              </a:rPr>
              <a:t>イールズ</a:t>
            </a:r>
            <a:r>
              <a:rPr lang="en-US" altLang="ja-JP" sz="1700" dirty="0">
                <a:solidFill>
                  <a:schemeClr val="bg1"/>
                </a:solidFill>
              </a:rPr>
              <a:t>-</a:t>
            </a:r>
            <a:r>
              <a:rPr lang="ja-JP" altLang="en-US" sz="1700" dirty="0">
                <a:solidFill>
                  <a:schemeClr val="bg1"/>
                </a:solidFill>
              </a:rPr>
              <a:t>レイノルズ他、</a:t>
            </a:r>
            <a:r>
              <a:rPr lang="en-US" altLang="ja-JP" sz="1700" dirty="0">
                <a:solidFill>
                  <a:schemeClr val="bg1"/>
                </a:solidFill>
              </a:rPr>
              <a:t>2019</a:t>
            </a:r>
            <a:r>
              <a:rPr lang="ja-JP" altLang="en-US" sz="1700" dirty="0">
                <a:solidFill>
                  <a:schemeClr val="bg1"/>
                </a:solidFill>
              </a:rPr>
              <a:t>、</a:t>
            </a:r>
            <a:r>
              <a:rPr lang="en-US" altLang="ja-JP" sz="1700" dirty="0">
                <a:solidFill>
                  <a:schemeClr val="bg1"/>
                </a:solidFill>
              </a:rPr>
              <a:t>11</a:t>
            </a:r>
          </a:p>
          <a:p>
            <a:pPr algn="l">
              <a:lnSpc>
                <a:spcPct val="90000"/>
              </a:lnSpc>
              <a:spcAft>
                <a:spcPts val="600"/>
              </a:spcAft>
            </a:pPr>
            <a:r>
              <a:rPr lang="en-US" sz="1700" dirty="0">
                <a:solidFill>
                  <a:schemeClr val="bg1"/>
                </a:solidFill>
              </a:rPr>
              <a:t>7.</a:t>
            </a:r>
            <a:r>
              <a:rPr lang="en-US" altLang="ja-JP" sz="1700" dirty="0">
                <a:solidFill>
                  <a:schemeClr val="bg1"/>
                </a:solidFill>
              </a:rPr>
              <a:t> </a:t>
            </a:r>
            <a:r>
              <a:rPr lang="ja-JP" altLang="en-US" sz="1700" dirty="0">
                <a:solidFill>
                  <a:schemeClr val="bg1"/>
                </a:solidFill>
              </a:rPr>
              <a:t>イールズ</a:t>
            </a:r>
            <a:r>
              <a:rPr lang="en-US" altLang="ja-JP" sz="1700" dirty="0">
                <a:solidFill>
                  <a:schemeClr val="bg1"/>
                </a:solidFill>
              </a:rPr>
              <a:t>-</a:t>
            </a:r>
            <a:r>
              <a:rPr lang="ja-JP" altLang="en-US" sz="1700" dirty="0">
                <a:solidFill>
                  <a:schemeClr val="bg1"/>
                </a:solidFill>
              </a:rPr>
              <a:t>レイノルズ他、</a:t>
            </a:r>
            <a:r>
              <a:rPr lang="en-US" altLang="ja-JP" sz="1700" dirty="0">
                <a:solidFill>
                  <a:schemeClr val="bg1"/>
                </a:solidFill>
              </a:rPr>
              <a:t>2019</a:t>
            </a:r>
            <a:r>
              <a:rPr lang="ja-JP" altLang="en-US" sz="1700" dirty="0">
                <a:solidFill>
                  <a:schemeClr val="bg1"/>
                </a:solidFill>
              </a:rPr>
              <a:t>、</a:t>
            </a:r>
            <a:r>
              <a:rPr lang="en-US" altLang="ja-JP" sz="1700" dirty="0">
                <a:solidFill>
                  <a:schemeClr val="bg1"/>
                </a:solidFill>
              </a:rPr>
              <a:t>12</a:t>
            </a:r>
            <a:r>
              <a:rPr lang="ja-JP" altLang="en-US" sz="1700" dirty="0">
                <a:solidFill>
                  <a:schemeClr val="bg1"/>
                </a:solidFill>
              </a:rPr>
              <a:t>　</a:t>
            </a:r>
            <a:endParaRPr lang="en-US" altLang="ja-JP" sz="1700" dirty="0">
              <a:solidFill>
                <a:schemeClr val="bg1"/>
              </a:solidFill>
            </a:endParaRPr>
          </a:p>
          <a:p>
            <a:pPr algn="l">
              <a:lnSpc>
                <a:spcPct val="90000"/>
              </a:lnSpc>
              <a:spcAft>
                <a:spcPts val="600"/>
              </a:spcAft>
            </a:pPr>
            <a:r>
              <a:rPr lang="en-US" altLang="ja-JP" sz="1700" dirty="0">
                <a:solidFill>
                  <a:schemeClr val="bg1"/>
                </a:solidFill>
              </a:rPr>
              <a:t>8. </a:t>
            </a:r>
            <a:r>
              <a:rPr lang="ja-JP" altLang="en-US" sz="1700" dirty="0">
                <a:solidFill>
                  <a:schemeClr val="bg1"/>
                </a:solidFill>
              </a:rPr>
              <a:t>イールズ</a:t>
            </a:r>
            <a:r>
              <a:rPr lang="en-US" altLang="ja-JP" sz="1700" dirty="0">
                <a:solidFill>
                  <a:schemeClr val="bg1"/>
                </a:solidFill>
              </a:rPr>
              <a:t>-</a:t>
            </a:r>
            <a:r>
              <a:rPr lang="ja-JP" altLang="en-US" sz="1700" dirty="0">
                <a:solidFill>
                  <a:schemeClr val="bg1"/>
                </a:solidFill>
              </a:rPr>
              <a:t>レイノルズ他、</a:t>
            </a:r>
            <a:r>
              <a:rPr lang="en-US" altLang="ja-JP" sz="1700" dirty="0">
                <a:solidFill>
                  <a:schemeClr val="bg1"/>
                </a:solidFill>
              </a:rPr>
              <a:t>2019</a:t>
            </a:r>
            <a:r>
              <a:rPr lang="ja-JP" altLang="en-US" sz="1700" dirty="0">
                <a:solidFill>
                  <a:schemeClr val="bg1"/>
                </a:solidFill>
              </a:rPr>
              <a:t>、</a:t>
            </a:r>
            <a:r>
              <a:rPr lang="en-US" altLang="ja-JP" sz="1700" dirty="0">
                <a:solidFill>
                  <a:schemeClr val="bg1"/>
                </a:solidFill>
              </a:rPr>
              <a:t>12-13</a:t>
            </a:r>
          </a:p>
          <a:p>
            <a:pPr>
              <a:lnSpc>
                <a:spcPct val="90000"/>
              </a:lnSpc>
              <a:spcAft>
                <a:spcPts val="600"/>
              </a:spcAft>
            </a:pPr>
            <a:endParaRPr lang="en-US" sz="300" dirty="0">
              <a:solidFill>
                <a:schemeClr val="accent2"/>
              </a:solidFill>
            </a:endParaRPr>
          </a:p>
        </p:txBody>
      </p:sp>
    </p:spTree>
    <p:extLst>
      <p:ext uri="{BB962C8B-B14F-4D97-AF65-F5344CB8AC3E}">
        <p14:creationId xmlns:p14="http://schemas.microsoft.com/office/powerpoint/2010/main" val="285320104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2A1016-34C3-4BE4-94F4-F4215EA18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9AFA347-38D2-4F0F-BC4F-C488BC75437D}"/>
              </a:ext>
            </a:extLst>
          </p:cNvPr>
          <p:cNvSpPr>
            <a:spLocks noGrp="1"/>
          </p:cNvSpPr>
          <p:nvPr>
            <p:ph type="title"/>
          </p:nvPr>
        </p:nvSpPr>
        <p:spPr>
          <a:xfrm>
            <a:off x="1024129" y="585216"/>
            <a:ext cx="10329671" cy="1499616"/>
          </a:xfrm>
        </p:spPr>
        <p:txBody>
          <a:bodyPr>
            <a:normAutofit/>
          </a:bodyPr>
          <a:lstStyle/>
          <a:p>
            <a:r>
              <a:rPr kumimoji="1" lang="en-US" altLang="ja-JP">
                <a:solidFill>
                  <a:srgbClr val="FFFFFF"/>
                </a:solidFill>
              </a:rPr>
              <a:t>3.</a:t>
            </a:r>
            <a:r>
              <a:rPr kumimoji="1" lang="ja-JP" altLang="en-US">
                <a:solidFill>
                  <a:srgbClr val="FFFFFF"/>
                </a:solidFill>
              </a:rPr>
              <a:t>クリティカルシンキングの実践</a:t>
            </a:r>
          </a:p>
        </p:txBody>
      </p:sp>
      <p:cxnSp>
        <p:nvCxnSpPr>
          <p:cNvPr id="12"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コンテンツ プレースホルダー 2">
            <a:extLst>
              <a:ext uri="{FF2B5EF4-FFF2-40B4-BE49-F238E27FC236}">
                <a16:creationId xmlns:a16="http://schemas.microsoft.com/office/drawing/2014/main" id="{028F0FAF-56A1-F63B-C97D-D8C9CA55B367}"/>
              </a:ext>
            </a:extLst>
          </p:cNvPr>
          <p:cNvGraphicFramePr>
            <a:graphicFrameLocks noGrp="1"/>
          </p:cNvGraphicFramePr>
          <p:nvPr>
            <p:ph idx="1"/>
            <p:extLst>
              <p:ext uri="{D42A27DB-BD31-4B8C-83A1-F6EECF244321}">
                <p14:modId xmlns:p14="http://schemas.microsoft.com/office/powerpoint/2010/main" val="2861302720"/>
              </p:ext>
            </p:extLst>
          </p:nvPr>
        </p:nvGraphicFramePr>
        <p:xfrm>
          <a:off x="1024129" y="2286000"/>
          <a:ext cx="10329671" cy="3862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433483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2A1016-34C3-4BE4-94F4-F4215EA18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4DE8B7B9-549E-E56E-952C-4BBB18D16D0B}"/>
              </a:ext>
            </a:extLst>
          </p:cNvPr>
          <p:cNvSpPr>
            <a:spLocks noGrp="1"/>
          </p:cNvSpPr>
          <p:nvPr>
            <p:ph type="title"/>
          </p:nvPr>
        </p:nvSpPr>
        <p:spPr>
          <a:xfrm>
            <a:off x="1024129" y="585216"/>
            <a:ext cx="10329671" cy="1499616"/>
          </a:xfrm>
        </p:spPr>
        <p:txBody>
          <a:bodyPr>
            <a:normAutofit/>
          </a:bodyPr>
          <a:lstStyle/>
          <a:p>
            <a:r>
              <a:rPr kumimoji="1" lang="en-US" altLang="ja-JP" dirty="0">
                <a:solidFill>
                  <a:srgbClr val="FFFFFF"/>
                </a:solidFill>
              </a:rPr>
              <a:t>3.</a:t>
            </a:r>
            <a:r>
              <a:rPr kumimoji="1" lang="ja-JP" altLang="en-US" dirty="0">
                <a:solidFill>
                  <a:srgbClr val="FFFFFF"/>
                </a:solidFill>
              </a:rPr>
              <a:t>クリティカルシンキングの実践</a:t>
            </a:r>
          </a:p>
        </p:txBody>
      </p:sp>
      <p:cxnSp>
        <p:nvCxnSpPr>
          <p:cNvPr id="12"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コンテンツ プレースホルダー 2">
            <a:extLst>
              <a:ext uri="{FF2B5EF4-FFF2-40B4-BE49-F238E27FC236}">
                <a16:creationId xmlns:a16="http://schemas.microsoft.com/office/drawing/2014/main" id="{73E12E21-3170-2305-284B-DF4A948F1A3E}"/>
              </a:ext>
            </a:extLst>
          </p:cNvPr>
          <p:cNvGraphicFramePr>
            <a:graphicFrameLocks noGrp="1"/>
          </p:cNvGraphicFramePr>
          <p:nvPr>
            <p:ph idx="1"/>
            <p:extLst>
              <p:ext uri="{D42A27DB-BD31-4B8C-83A1-F6EECF244321}">
                <p14:modId xmlns:p14="http://schemas.microsoft.com/office/powerpoint/2010/main" val="3923113565"/>
              </p:ext>
            </p:extLst>
          </p:nvPr>
        </p:nvGraphicFramePr>
        <p:xfrm>
          <a:off x="1024129" y="2286000"/>
          <a:ext cx="10329671" cy="3862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896320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2A1016-34C3-4BE4-94F4-F4215EA18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41A84007-1DC2-99F8-6348-C3CEFB979F01}"/>
              </a:ext>
            </a:extLst>
          </p:cNvPr>
          <p:cNvSpPr>
            <a:spLocks noGrp="1"/>
          </p:cNvSpPr>
          <p:nvPr>
            <p:ph type="title"/>
          </p:nvPr>
        </p:nvSpPr>
        <p:spPr>
          <a:xfrm>
            <a:off x="1024129" y="585216"/>
            <a:ext cx="10329671" cy="1499616"/>
          </a:xfrm>
        </p:spPr>
        <p:txBody>
          <a:bodyPr>
            <a:normAutofit/>
          </a:bodyPr>
          <a:lstStyle/>
          <a:p>
            <a:r>
              <a:rPr kumimoji="1" lang="en-US" altLang="ja-JP" dirty="0">
                <a:solidFill>
                  <a:srgbClr val="FFFFFF"/>
                </a:solidFill>
              </a:rPr>
              <a:t>3.</a:t>
            </a:r>
            <a:r>
              <a:rPr kumimoji="1" lang="ja-JP" altLang="en-US" dirty="0">
                <a:solidFill>
                  <a:srgbClr val="FFFFFF"/>
                </a:solidFill>
              </a:rPr>
              <a:t>クリティカルシンキングの実践</a:t>
            </a:r>
          </a:p>
        </p:txBody>
      </p:sp>
      <p:cxnSp>
        <p:nvCxnSpPr>
          <p:cNvPr id="12"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コンテンツ プレースホルダー 2">
            <a:extLst>
              <a:ext uri="{FF2B5EF4-FFF2-40B4-BE49-F238E27FC236}">
                <a16:creationId xmlns:a16="http://schemas.microsoft.com/office/drawing/2014/main" id="{573C6FD0-26B3-6E86-9FFE-03282CD73ED3}"/>
              </a:ext>
            </a:extLst>
          </p:cNvPr>
          <p:cNvGraphicFramePr>
            <a:graphicFrameLocks noGrp="1"/>
          </p:cNvGraphicFramePr>
          <p:nvPr>
            <p:ph idx="1"/>
            <p:extLst>
              <p:ext uri="{D42A27DB-BD31-4B8C-83A1-F6EECF244321}">
                <p14:modId xmlns:p14="http://schemas.microsoft.com/office/powerpoint/2010/main" val="173190829"/>
              </p:ext>
            </p:extLst>
          </p:nvPr>
        </p:nvGraphicFramePr>
        <p:xfrm>
          <a:off x="1024129" y="2286000"/>
          <a:ext cx="10329671" cy="3862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487016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CE8CA9-D6D2-4C46-8070-9566F894E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349F013F-AA26-49D2-9A0A-3FEE41631A88}"/>
              </a:ext>
            </a:extLst>
          </p:cNvPr>
          <p:cNvSpPr>
            <a:spLocks noGrp="1"/>
          </p:cNvSpPr>
          <p:nvPr>
            <p:ph type="title"/>
          </p:nvPr>
        </p:nvSpPr>
        <p:spPr>
          <a:xfrm>
            <a:off x="1024129" y="585216"/>
            <a:ext cx="3779085" cy="1499616"/>
          </a:xfrm>
        </p:spPr>
        <p:txBody>
          <a:bodyPr>
            <a:normAutofit/>
          </a:bodyPr>
          <a:lstStyle/>
          <a:p>
            <a:r>
              <a:rPr kumimoji="1" lang="en-US" altLang="ja-JP" sz="3700" dirty="0">
                <a:solidFill>
                  <a:schemeClr val="bg1"/>
                </a:solidFill>
              </a:rPr>
              <a:t>3.</a:t>
            </a:r>
            <a:r>
              <a:rPr kumimoji="1" lang="ja-JP" altLang="en-US" sz="3700" dirty="0">
                <a:solidFill>
                  <a:schemeClr val="bg1"/>
                </a:solidFill>
              </a:rPr>
              <a:t>クリティカルシンキングの実践</a:t>
            </a:r>
          </a:p>
        </p:txBody>
      </p:sp>
      <p:cxnSp>
        <p:nvCxnSpPr>
          <p:cNvPr id="13" name="Straight Connector 12">
            <a:extLst>
              <a:ext uri="{FF2B5EF4-FFF2-40B4-BE49-F238E27FC236}">
                <a16:creationId xmlns:a16="http://schemas.microsoft.com/office/drawing/2014/main" id="{72B31CF5-BEC2-457D-A52F-6A5CCB066F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445C9795-EFF7-4AB7-A565-ED848066350A}"/>
              </a:ext>
            </a:extLst>
          </p:cNvPr>
          <p:cNvSpPr>
            <a:spLocks noGrp="1"/>
          </p:cNvSpPr>
          <p:nvPr>
            <p:ph idx="1"/>
          </p:nvPr>
        </p:nvSpPr>
        <p:spPr>
          <a:xfrm>
            <a:off x="762001" y="2084832"/>
            <a:ext cx="4706548" cy="4660192"/>
          </a:xfrm>
        </p:spPr>
        <p:txBody>
          <a:bodyPr>
            <a:normAutofit/>
          </a:bodyPr>
          <a:lstStyle/>
          <a:p>
            <a:r>
              <a:rPr kumimoji="1" lang="ja-JP" altLang="en-US" sz="2800" b="1" dirty="0">
                <a:solidFill>
                  <a:srgbClr val="FF6600"/>
                </a:solidFill>
              </a:rPr>
              <a:t>推論</a:t>
            </a:r>
            <a:r>
              <a:rPr kumimoji="1" lang="ja-JP" altLang="en-US" sz="2800" dirty="0"/>
              <a:t>：</a:t>
            </a:r>
            <a:r>
              <a:rPr lang="ja-JP" altLang="en-US" sz="2800" dirty="0"/>
              <a:t>右の図では</a:t>
            </a:r>
            <a:r>
              <a:rPr kumimoji="1" lang="ja-JP" altLang="en-US" sz="2800" b="1" dirty="0">
                <a:solidFill>
                  <a:srgbClr val="FF6600"/>
                </a:solidFill>
              </a:rPr>
              <a:t>連想ゲーム的</a:t>
            </a:r>
            <a:r>
              <a:rPr kumimoji="1" lang="ja-JP" altLang="en-US" sz="2800" dirty="0"/>
              <a:t>に</a:t>
            </a:r>
            <a:r>
              <a:rPr kumimoji="1" lang="en-US" altLang="ja-JP" sz="2800" dirty="0"/>
              <a:t>『</a:t>
            </a:r>
            <a:r>
              <a:rPr kumimoji="1" lang="ja-JP" altLang="en-US" sz="2800" dirty="0"/>
              <a:t>千と千尋</a:t>
            </a:r>
            <a:r>
              <a:rPr kumimoji="1" lang="en-US" altLang="ja-JP" sz="2800" dirty="0"/>
              <a:t>』</a:t>
            </a:r>
            <a:r>
              <a:rPr kumimoji="1" lang="ja-JP" altLang="en-US" sz="2800" dirty="0"/>
              <a:t>について</a:t>
            </a:r>
            <a:r>
              <a:rPr lang="ja-JP" altLang="en-US" sz="2800" dirty="0"/>
              <a:t>思いつくままに</a:t>
            </a:r>
            <a:r>
              <a:rPr kumimoji="1" lang="ja-JP" altLang="en-US" sz="2800" dirty="0"/>
              <a:t>書き続けている</a:t>
            </a:r>
            <a:r>
              <a:rPr lang="ja-JP" altLang="en-US" sz="2800" dirty="0"/>
              <a:t>。</a:t>
            </a:r>
            <a:endParaRPr kumimoji="1" lang="en-US" altLang="ja-JP" sz="2800" dirty="0"/>
          </a:p>
          <a:p>
            <a:endParaRPr lang="en-US" altLang="ja-JP" sz="2800" dirty="0"/>
          </a:p>
          <a:p>
            <a:r>
              <a:rPr kumimoji="1" lang="ja-JP" altLang="en-US" sz="2800" dirty="0"/>
              <a:t>連想から</a:t>
            </a:r>
            <a:r>
              <a:rPr kumimoji="1" lang="ja-JP" altLang="en-US" sz="2800" b="1" dirty="0">
                <a:solidFill>
                  <a:srgbClr val="FF6600"/>
                </a:solidFill>
              </a:rPr>
              <a:t>浮かび上がる要素を</a:t>
            </a:r>
            <a:r>
              <a:rPr lang="ja-JP" altLang="en-US" sz="2800" b="1" dirty="0">
                <a:solidFill>
                  <a:srgbClr val="FF6600"/>
                </a:solidFill>
              </a:rPr>
              <a:t>具体化</a:t>
            </a:r>
            <a:r>
              <a:rPr lang="ja-JP" altLang="en-US" sz="2800" dirty="0"/>
              <a:t>して、推論を立てようとしている。</a:t>
            </a:r>
            <a:endParaRPr lang="en-US" altLang="ja-JP" sz="2800" dirty="0"/>
          </a:p>
          <a:p>
            <a:pPr marL="0" indent="0">
              <a:buNone/>
            </a:pPr>
            <a:endParaRPr kumimoji="1" lang="en-US" altLang="ja-JP" sz="2800" dirty="0">
              <a:solidFill>
                <a:srgbClr val="FFFFFF"/>
              </a:solidFill>
            </a:endParaRPr>
          </a:p>
          <a:p>
            <a:pPr marL="0" indent="0">
              <a:buNone/>
            </a:pPr>
            <a:endParaRPr kumimoji="1" lang="en-US" altLang="ja-JP" sz="2800" dirty="0">
              <a:solidFill>
                <a:srgbClr val="FFFFFF"/>
              </a:solidFill>
            </a:endParaRPr>
          </a:p>
          <a:p>
            <a:pPr marL="0" indent="0">
              <a:buNone/>
            </a:pPr>
            <a:endParaRPr kumimoji="1" lang="en-US" altLang="ja-JP" sz="2800" dirty="0">
              <a:solidFill>
                <a:srgbClr val="FFFFFF"/>
              </a:solidFill>
            </a:endParaRPr>
          </a:p>
          <a:p>
            <a:endParaRPr kumimoji="1" lang="ja-JP" altLang="en-US" sz="1200" dirty="0">
              <a:solidFill>
                <a:srgbClr val="FFFFFF"/>
              </a:solidFill>
            </a:endParaRPr>
          </a:p>
        </p:txBody>
      </p:sp>
      <p:pic>
        <p:nvPicPr>
          <p:cNvPr id="6" name="図 5" descr="コンピューターのスクリーンショット&#10;&#10;自動的に生成された説明">
            <a:extLst>
              <a:ext uri="{FF2B5EF4-FFF2-40B4-BE49-F238E27FC236}">
                <a16:creationId xmlns:a16="http://schemas.microsoft.com/office/drawing/2014/main" id="{654EF82C-9661-CBB8-5934-2FA2A94895E7}"/>
              </a:ext>
            </a:extLst>
          </p:cNvPr>
          <p:cNvPicPr>
            <a:picLocks noChangeAspect="1"/>
          </p:cNvPicPr>
          <p:nvPr/>
        </p:nvPicPr>
        <p:blipFill rotWithShape="1">
          <a:blip r:embed="rId3"/>
          <a:srcRect l="19958" t="11331" r="23429" b="6835"/>
          <a:stretch/>
        </p:blipFill>
        <p:spPr bwMode="auto">
          <a:xfrm>
            <a:off x="5623002" y="327546"/>
            <a:ext cx="6520196" cy="6269202"/>
          </a:xfrm>
          <a:prstGeom prst="rect">
            <a:avLst/>
          </a:prstGeom>
          <a:extLst>
            <a:ext uri="{53640926-AAD7-44D8-BBD7-CCE9431645EC}">
              <a14:shadowObscured xmlns:a14="http://schemas.microsoft.com/office/drawing/2010/main"/>
            </a:ext>
          </a:extLst>
        </p:spPr>
      </p:pic>
      <p:sp>
        <p:nvSpPr>
          <p:cNvPr id="5" name="フッター プレースホルダー 4">
            <a:extLst>
              <a:ext uri="{FF2B5EF4-FFF2-40B4-BE49-F238E27FC236}">
                <a16:creationId xmlns:a16="http://schemas.microsoft.com/office/drawing/2014/main" id="{D481754F-5CD2-0908-D5DB-1A3983380D69}"/>
              </a:ext>
            </a:extLst>
          </p:cNvPr>
          <p:cNvSpPr>
            <a:spLocks noGrp="1"/>
          </p:cNvSpPr>
          <p:nvPr>
            <p:ph type="ftr" sz="quarter" idx="11"/>
          </p:nvPr>
        </p:nvSpPr>
        <p:spPr>
          <a:xfrm>
            <a:off x="4803214" y="6596748"/>
            <a:ext cx="5901458" cy="274320"/>
          </a:xfrm>
        </p:spPr>
        <p:txBody>
          <a:bodyPr>
            <a:normAutofit/>
          </a:bodyPr>
          <a:lstStyle/>
          <a:p>
            <a:pPr>
              <a:spcAft>
                <a:spcPts val="600"/>
              </a:spcAft>
            </a:pPr>
            <a:r>
              <a:rPr lang="ja-JP" altLang="en-US" dirty="0"/>
              <a:t>筆者作成</a:t>
            </a:r>
            <a:endParaRPr lang="en-US" dirty="0"/>
          </a:p>
        </p:txBody>
      </p:sp>
    </p:spTree>
    <p:extLst>
      <p:ext uri="{BB962C8B-B14F-4D97-AF65-F5344CB8AC3E}">
        <p14:creationId xmlns:p14="http://schemas.microsoft.com/office/powerpoint/2010/main" val="3225956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9" name="コンテンツ プレースホルダー 8" descr="コンピューターの画面のスクリーンショット&#10;&#10;自動的に生成された説明">
            <a:extLst>
              <a:ext uri="{FF2B5EF4-FFF2-40B4-BE49-F238E27FC236}">
                <a16:creationId xmlns:a16="http://schemas.microsoft.com/office/drawing/2014/main" id="{A391730A-7BF3-FDCC-BFC2-67D42EACA204}"/>
              </a:ext>
            </a:extLst>
          </p:cNvPr>
          <p:cNvPicPr>
            <a:picLocks noGrp="1" noChangeAspect="1"/>
          </p:cNvPicPr>
          <p:nvPr>
            <p:ph idx="1"/>
          </p:nvPr>
        </p:nvPicPr>
        <p:blipFill rotWithShape="1">
          <a:blip r:embed="rId3"/>
          <a:srcRect l="22132" t="11627" r="22439" b="7137"/>
          <a:stretch/>
        </p:blipFill>
        <p:spPr bwMode="auto">
          <a:xfrm>
            <a:off x="5055137" y="32186"/>
            <a:ext cx="6270555" cy="5169399"/>
          </a:xfrm>
          <a:prstGeom prst="rect">
            <a:avLst/>
          </a:prstGeom>
          <a:ln>
            <a:noFill/>
          </a:ln>
          <a:extLst>
            <a:ext uri="{53640926-AAD7-44D8-BBD7-CCE9431645EC}">
              <a14:shadowObscured xmlns:a14="http://schemas.microsoft.com/office/drawing/2010/main"/>
            </a:ext>
          </a:extLst>
        </p:spPr>
      </p:pic>
      <p:sp>
        <p:nvSpPr>
          <p:cNvPr id="3" name="フッター プレースホルダー 2">
            <a:extLst>
              <a:ext uri="{FF2B5EF4-FFF2-40B4-BE49-F238E27FC236}">
                <a16:creationId xmlns:a16="http://schemas.microsoft.com/office/drawing/2014/main" id="{0397AC1C-77FE-D4F7-C7E7-CEF6DA039B59}"/>
              </a:ext>
            </a:extLst>
          </p:cNvPr>
          <p:cNvSpPr>
            <a:spLocks noGrp="1"/>
          </p:cNvSpPr>
          <p:nvPr>
            <p:ph type="ftr" sz="quarter" idx="11"/>
          </p:nvPr>
        </p:nvSpPr>
        <p:spPr>
          <a:xfrm>
            <a:off x="1628036" y="6512204"/>
            <a:ext cx="4114800" cy="345796"/>
          </a:xfrm>
        </p:spPr>
        <p:txBody>
          <a:bodyPr/>
          <a:lstStyle/>
          <a:p>
            <a:r>
              <a:rPr lang="ja-JP" altLang="en-US"/>
              <a:t>筆者作成</a:t>
            </a:r>
            <a:endParaRPr lang="en-US" dirty="0"/>
          </a:p>
        </p:txBody>
      </p:sp>
      <p:pic>
        <p:nvPicPr>
          <p:cNvPr id="10" name="図 9" descr="テキスト&#10;&#10;自動的に生成された説明">
            <a:extLst>
              <a:ext uri="{FF2B5EF4-FFF2-40B4-BE49-F238E27FC236}">
                <a16:creationId xmlns:a16="http://schemas.microsoft.com/office/drawing/2014/main" id="{DF1CB3B5-0AF4-1E14-D5B1-19269199579E}"/>
              </a:ext>
            </a:extLst>
          </p:cNvPr>
          <p:cNvPicPr>
            <a:picLocks noChangeAspect="1"/>
          </p:cNvPicPr>
          <p:nvPr/>
        </p:nvPicPr>
        <p:blipFill rotWithShape="1">
          <a:blip r:embed="rId4"/>
          <a:srcRect l="24226" t="38602" r="23014" b="33813"/>
          <a:stretch/>
        </p:blipFill>
        <p:spPr bwMode="auto">
          <a:xfrm>
            <a:off x="5742836" y="5201585"/>
            <a:ext cx="5416874" cy="1592559"/>
          </a:xfrm>
          <a:prstGeom prst="rect">
            <a:avLst/>
          </a:prstGeom>
          <a:ln>
            <a:noFill/>
          </a:ln>
          <a:extLst>
            <a:ext uri="{53640926-AAD7-44D8-BBD7-CCE9431645EC}">
              <a14:shadowObscured xmlns:a14="http://schemas.microsoft.com/office/drawing/2010/main"/>
            </a:ext>
          </a:extLst>
        </p:spPr>
      </p:pic>
      <p:sp>
        <p:nvSpPr>
          <p:cNvPr id="2" name="コンテンツ プレースホルダー 2">
            <a:extLst>
              <a:ext uri="{FF2B5EF4-FFF2-40B4-BE49-F238E27FC236}">
                <a16:creationId xmlns:a16="http://schemas.microsoft.com/office/drawing/2014/main" id="{5BA6B0F5-0FD9-5BF1-127D-D60BA1354EEB}"/>
              </a:ext>
            </a:extLst>
          </p:cNvPr>
          <p:cNvSpPr txBox="1">
            <a:spLocks/>
          </p:cNvSpPr>
          <p:nvPr/>
        </p:nvSpPr>
        <p:spPr>
          <a:xfrm>
            <a:off x="470344" y="1852012"/>
            <a:ext cx="4706548" cy="466019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kumimoji="1"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9pPr>
          </a:lstStyle>
          <a:p>
            <a:pPr marL="0" indent="0">
              <a:buFont typeface="Tw Cen MT" panose="020B0602020104020603" pitchFamily="34" charset="0"/>
              <a:buNone/>
            </a:pPr>
            <a:endParaRPr lang="en-US" altLang="ja-JP" sz="2800" dirty="0">
              <a:solidFill>
                <a:srgbClr val="FFFFFF"/>
              </a:solidFill>
            </a:endParaRPr>
          </a:p>
          <a:p>
            <a:pPr marL="0" indent="0">
              <a:buFont typeface="Tw Cen MT" panose="020B0602020104020603" pitchFamily="34" charset="0"/>
              <a:buNone/>
            </a:pPr>
            <a:endParaRPr lang="en-US" altLang="ja-JP" sz="2800" dirty="0">
              <a:solidFill>
                <a:srgbClr val="FFFFFF"/>
              </a:solidFill>
            </a:endParaRPr>
          </a:p>
          <a:p>
            <a:pPr marL="0" indent="0">
              <a:buFont typeface="Tw Cen MT" panose="020B0602020104020603" pitchFamily="34" charset="0"/>
              <a:buNone/>
            </a:pPr>
            <a:endParaRPr lang="en-US" altLang="ja-JP" sz="2800" dirty="0">
              <a:solidFill>
                <a:srgbClr val="FFFFFF"/>
              </a:solidFill>
            </a:endParaRPr>
          </a:p>
          <a:p>
            <a:endParaRPr lang="ja-JP" altLang="en-US" sz="1200" dirty="0">
              <a:solidFill>
                <a:srgbClr val="FFFFFF"/>
              </a:solidFill>
            </a:endParaRPr>
          </a:p>
        </p:txBody>
      </p:sp>
      <p:sp>
        <p:nvSpPr>
          <p:cNvPr id="5" name="コンテンツ プレースホルダー 2">
            <a:extLst>
              <a:ext uri="{FF2B5EF4-FFF2-40B4-BE49-F238E27FC236}">
                <a16:creationId xmlns:a16="http://schemas.microsoft.com/office/drawing/2014/main" id="{0D349CDB-BB94-8FA2-E3D5-479380B22A26}"/>
              </a:ext>
            </a:extLst>
          </p:cNvPr>
          <p:cNvSpPr txBox="1">
            <a:spLocks/>
          </p:cNvSpPr>
          <p:nvPr/>
        </p:nvSpPr>
        <p:spPr>
          <a:xfrm>
            <a:off x="470344" y="2133952"/>
            <a:ext cx="4706548" cy="466019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kumimoji="1"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9pPr>
          </a:lstStyle>
          <a:p>
            <a:pPr marL="0" indent="0">
              <a:buNone/>
            </a:pPr>
            <a:endParaRPr lang="en-US" altLang="ja-JP" sz="2800" dirty="0">
              <a:solidFill>
                <a:srgbClr val="FFFFFF"/>
              </a:solidFill>
            </a:endParaRPr>
          </a:p>
          <a:p>
            <a:pPr marL="0" indent="0">
              <a:buFont typeface="Tw Cen MT" panose="020B0602020104020603" pitchFamily="34" charset="0"/>
              <a:buNone/>
            </a:pPr>
            <a:endParaRPr lang="en-US" altLang="ja-JP" sz="2800" dirty="0">
              <a:solidFill>
                <a:srgbClr val="FFFFFF"/>
              </a:solidFill>
            </a:endParaRPr>
          </a:p>
          <a:p>
            <a:pPr marL="0" indent="0">
              <a:buFont typeface="Tw Cen MT" panose="020B0602020104020603" pitchFamily="34" charset="0"/>
              <a:buNone/>
            </a:pPr>
            <a:endParaRPr lang="en-US" altLang="ja-JP" sz="2800" dirty="0">
              <a:solidFill>
                <a:srgbClr val="FFFFFF"/>
              </a:solidFill>
            </a:endParaRPr>
          </a:p>
          <a:p>
            <a:endParaRPr lang="ja-JP" altLang="en-US" sz="1200" dirty="0">
              <a:solidFill>
                <a:srgbClr val="FFFFFF"/>
              </a:solidFill>
            </a:endParaRPr>
          </a:p>
        </p:txBody>
      </p:sp>
      <p:sp>
        <p:nvSpPr>
          <p:cNvPr id="8" name="コンテンツ プレースホルダー 2">
            <a:extLst>
              <a:ext uri="{FF2B5EF4-FFF2-40B4-BE49-F238E27FC236}">
                <a16:creationId xmlns:a16="http://schemas.microsoft.com/office/drawing/2014/main" id="{703D6174-7436-CED2-06F0-FC71C4952F4F}"/>
              </a:ext>
            </a:extLst>
          </p:cNvPr>
          <p:cNvSpPr txBox="1">
            <a:spLocks/>
          </p:cNvSpPr>
          <p:nvPr/>
        </p:nvSpPr>
        <p:spPr>
          <a:xfrm>
            <a:off x="304362" y="1440873"/>
            <a:ext cx="4706548" cy="507133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kumimoji="1"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9pPr>
          </a:lstStyle>
          <a:p>
            <a:pPr marL="0" indent="0">
              <a:buFont typeface="Tw Cen MT" panose="020B0602020104020603" pitchFamily="34" charset="0"/>
              <a:buNone/>
            </a:pPr>
            <a:r>
              <a:rPr lang="en-US" altLang="ja-JP" sz="2800" b="1" dirty="0">
                <a:solidFill>
                  <a:srgbClr val="0070C0"/>
                </a:solidFill>
              </a:rPr>
              <a:t>Word</a:t>
            </a:r>
            <a:r>
              <a:rPr lang="ja-JP" altLang="en-US" sz="2800" b="1" dirty="0">
                <a:solidFill>
                  <a:srgbClr val="0070C0"/>
                </a:solidFill>
              </a:rPr>
              <a:t>で書き始める前に！</a:t>
            </a:r>
            <a:endParaRPr lang="en-US" altLang="ja-JP" sz="2800" b="1" dirty="0">
              <a:solidFill>
                <a:srgbClr val="0070C0"/>
              </a:solidFill>
            </a:endParaRPr>
          </a:p>
          <a:p>
            <a:pPr marL="0" indent="0">
              <a:buFont typeface="Tw Cen MT" panose="020B0602020104020603" pitchFamily="34" charset="0"/>
              <a:buNone/>
            </a:pPr>
            <a:r>
              <a:rPr lang="ja-JP" altLang="en-US" sz="2800" dirty="0"/>
              <a:t>アイデアの整理をしておおまかな見通しを立てる。</a:t>
            </a:r>
            <a:endParaRPr lang="en-US" altLang="ja-JP" sz="2800" dirty="0"/>
          </a:p>
          <a:p>
            <a:pPr marL="0" indent="0">
              <a:buFont typeface="Tw Cen MT" panose="020B0602020104020603" pitchFamily="34" charset="0"/>
              <a:buNone/>
            </a:pPr>
            <a:endParaRPr lang="en-US" altLang="ja-JP" sz="2800" dirty="0"/>
          </a:p>
          <a:p>
            <a:pPr marL="0" indent="0">
              <a:buFont typeface="Tw Cen MT" panose="020B0602020104020603" pitchFamily="34" charset="0"/>
              <a:buNone/>
            </a:pPr>
            <a:r>
              <a:rPr lang="ja-JP" altLang="en-US" sz="2800" b="1" dirty="0"/>
              <a:t>気楽に、とりあえずやってみようくらいの気持ちで始めてみる！</a:t>
            </a:r>
            <a:endParaRPr lang="en-US" altLang="ja-JP" sz="2800" b="1" dirty="0"/>
          </a:p>
          <a:p>
            <a:pPr marL="0" indent="0">
              <a:buFont typeface="Tw Cen MT" panose="020B0602020104020603" pitchFamily="34" charset="0"/>
              <a:buNone/>
            </a:pPr>
            <a:endParaRPr lang="en-US" altLang="ja-JP" sz="2800" dirty="0">
              <a:solidFill>
                <a:srgbClr val="FFFFFF"/>
              </a:solidFill>
            </a:endParaRPr>
          </a:p>
          <a:p>
            <a:pPr marL="0" indent="0">
              <a:buFont typeface="Tw Cen MT" panose="020B0602020104020603" pitchFamily="34" charset="0"/>
              <a:buNone/>
            </a:pPr>
            <a:endParaRPr lang="en-US" altLang="ja-JP" sz="2800" dirty="0">
              <a:solidFill>
                <a:srgbClr val="FFFFFF"/>
              </a:solidFill>
            </a:endParaRPr>
          </a:p>
          <a:p>
            <a:endParaRPr lang="ja-JP" altLang="en-US" sz="1200" dirty="0">
              <a:solidFill>
                <a:srgbClr val="FFFFFF"/>
              </a:solidFill>
            </a:endParaRPr>
          </a:p>
        </p:txBody>
      </p:sp>
    </p:spTree>
    <p:extLst>
      <p:ext uri="{BB962C8B-B14F-4D97-AF65-F5344CB8AC3E}">
        <p14:creationId xmlns:p14="http://schemas.microsoft.com/office/powerpoint/2010/main" val="807887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2A1016-34C3-4BE4-94F4-F4215EA18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35102E53-A3DA-4325-BA3B-D54729E2DF18}"/>
              </a:ext>
            </a:extLst>
          </p:cNvPr>
          <p:cNvSpPr>
            <a:spLocks noGrp="1"/>
          </p:cNvSpPr>
          <p:nvPr>
            <p:ph type="title"/>
          </p:nvPr>
        </p:nvSpPr>
        <p:spPr>
          <a:xfrm>
            <a:off x="1024129" y="585216"/>
            <a:ext cx="10329671" cy="1499616"/>
          </a:xfrm>
        </p:spPr>
        <p:txBody>
          <a:bodyPr>
            <a:normAutofit/>
          </a:bodyPr>
          <a:lstStyle/>
          <a:p>
            <a:r>
              <a:rPr kumimoji="1" lang="en-US" altLang="ja-JP" dirty="0">
                <a:solidFill>
                  <a:schemeClr val="tx1"/>
                </a:solidFill>
              </a:rPr>
              <a:t>3.</a:t>
            </a:r>
            <a:r>
              <a:rPr kumimoji="1" lang="ja-JP" altLang="en-US" dirty="0">
                <a:solidFill>
                  <a:schemeClr val="tx1"/>
                </a:solidFill>
              </a:rPr>
              <a:t>クリティカルシンキングの実践</a:t>
            </a:r>
          </a:p>
        </p:txBody>
      </p:sp>
      <p:cxnSp>
        <p:nvCxnSpPr>
          <p:cNvPr id="12"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コンテンツ プレースホルダー 2">
            <a:extLst>
              <a:ext uri="{FF2B5EF4-FFF2-40B4-BE49-F238E27FC236}">
                <a16:creationId xmlns:a16="http://schemas.microsoft.com/office/drawing/2014/main" id="{F795A119-608E-41A4-82B2-2434A1743D7C}"/>
              </a:ext>
            </a:extLst>
          </p:cNvPr>
          <p:cNvGraphicFramePr>
            <a:graphicFrameLocks noGrp="1"/>
          </p:cNvGraphicFramePr>
          <p:nvPr>
            <p:ph idx="1"/>
            <p:extLst>
              <p:ext uri="{D42A27DB-BD31-4B8C-83A1-F6EECF244321}">
                <p14:modId xmlns:p14="http://schemas.microsoft.com/office/powerpoint/2010/main" val="478713060"/>
              </p:ext>
            </p:extLst>
          </p:nvPr>
        </p:nvGraphicFramePr>
        <p:xfrm>
          <a:off x="1024129" y="2286000"/>
          <a:ext cx="10329671" cy="3862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29989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2A1016-34C3-4BE4-94F4-F4215EA18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4570FA5-C93C-FAD0-6B8D-718260482261}"/>
              </a:ext>
            </a:extLst>
          </p:cNvPr>
          <p:cNvSpPr>
            <a:spLocks noGrp="1"/>
          </p:cNvSpPr>
          <p:nvPr>
            <p:ph type="title"/>
          </p:nvPr>
        </p:nvSpPr>
        <p:spPr>
          <a:xfrm>
            <a:off x="1024129" y="585216"/>
            <a:ext cx="10329671" cy="1499616"/>
          </a:xfrm>
        </p:spPr>
        <p:txBody>
          <a:bodyPr>
            <a:normAutofit/>
          </a:bodyPr>
          <a:lstStyle/>
          <a:p>
            <a:r>
              <a:rPr kumimoji="1" lang="ja-JP" altLang="en-US">
                <a:solidFill>
                  <a:srgbClr val="FFFFFF"/>
                </a:solidFill>
              </a:rPr>
              <a:t>このスライドで用いた文献</a:t>
            </a:r>
          </a:p>
        </p:txBody>
      </p:sp>
      <p:cxnSp>
        <p:nvCxnSpPr>
          <p:cNvPr id="12"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F5F704FB-E52D-0A95-2E71-7AA3CA8BABFB}"/>
              </a:ext>
            </a:extLst>
          </p:cNvPr>
          <p:cNvSpPr>
            <a:spLocks noGrp="1"/>
          </p:cNvSpPr>
          <p:nvPr>
            <p:ph idx="1"/>
          </p:nvPr>
        </p:nvSpPr>
        <p:spPr>
          <a:xfrm>
            <a:off x="1024129" y="2286000"/>
            <a:ext cx="10329671" cy="3862971"/>
          </a:xfrm>
        </p:spPr>
        <p:txBody>
          <a:bodyPr>
            <a:normAutofit/>
          </a:bodyPr>
          <a:lstStyle/>
          <a:p>
            <a:r>
              <a:rPr lang="ja-JP" altLang="en-US" sz="2800" i="0" dirty="0">
                <a:solidFill>
                  <a:schemeClr val="bg1"/>
                </a:solidFill>
                <a:effectLst/>
              </a:rPr>
              <a:t>イールズ</a:t>
            </a:r>
            <a:r>
              <a:rPr lang="en-US" altLang="ja-JP" sz="2800" i="0" dirty="0">
                <a:solidFill>
                  <a:schemeClr val="bg1"/>
                </a:solidFill>
                <a:effectLst/>
              </a:rPr>
              <a:t>-</a:t>
            </a:r>
            <a:r>
              <a:rPr lang="ja-JP" altLang="en-US" sz="2800" i="0" dirty="0">
                <a:solidFill>
                  <a:schemeClr val="bg1"/>
                </a:solidFill>
                <a:effectLst/>
              </a:rPr>
              <a:t>レイノルズ、</a:t>
            </a:r>
            <a:r>
              <a:rPr lang="en-US" altLang="ja-JP" sz="2800" i="0" dirty="0">
                <a:solidFill>
                  <a:schemeClr val="bg1"/>
                </a:solidFill>
                <a:effectLst/>
              </a:rPr>
              <a:t>L-J.</a:t>
            </a:r>
            <a:r>
              <a:rPr lang="ja-JP" altLang="en-US" sz="2800" i="0" dirty="0">
                <a:solidFill>
                  <a:schemeClr val="bg1"/>
                </a:solidFill>
                <a:effectLst/>
              </a:rPr>
              <a:t>、 ジャッジ、</a:t>
            </a:r>
            <a:r>
              <a:rPr lang="en-US" altLang="ja-JP" sz="2800" i="0" dirty="0">
                <a:solidFill>
                  <a:schemeClr val="bg1"/>
                </a:solidFill>
                <a:effectLst/>
              </a:rPr>
              <a:t>B.</a:t>
            </a:r>
            <a:r>
              <a:rPr lang="ja-JP" altLang="en-US" sz="2800" i="0" dirty="0">
                <a:solidFill>
                  <a:schemeClr val="bg1"/>
                </a:solidFill>
                <a:effectLst/>
              </a:rPr>
              <a:t>、ジョーンズ、 </a:t>
            </a:r>
            <a:r>
              <a:rPr lang="en-US" altLang="ja-JP" sz="2800" i="0" dirty="0">
                <a:solidFill>
                  <a:schemeClr val="bg1"/>
                </a:solidFill>
                <a:effectLst/>
              </a:rPr>
              <a:t>P.</a:t>
            </a:r>
            <a:r>
              <a:rPr lang="ja-JP" altLang="en-US" sz="2800" i="0" dirty="0">
                <a:solidFill>
                  <a:schemeClr val="bg1"/>
                </a:solidFill>
                <a:effectLst/>
              </a:rPr>
              <a:t>、＆ マックリー</a:t>
            </a:r>
            <a:r>
              <a:rPr lang="en-US" altLang="ja-JP" sz="2800" i="0" dirty="0">
                <a:solidFill>
                  <a:schemeClr val="bg1"/>
                </a:solidFill>
                <a:effectLst/>
              </a:rPr>
              <a:t>, E. </a:t>
            </a:r>
            <a:r>
              <a:rPr lang="ja-JP" altLang="en-US" sz="2800" i="0" dirty="0">
                <a:solidFill>
                  <a:schemeClr val="bg1"/>
                </a:solidFill>
                <a:effectLst/>
              </a:rPr>
              <a:t>、</a:t>
            </a:r>
            <a:r>
              <a:rPr lang="en-US" altLang="ja-JP" sz="2800" i="0" dirty="0">
                <a:solidFill>
                  <a:schemeClr val="bg1"/>
                </a:solidFill>
                <a:effectLst/>
              </a:rPr>
              <a:t>2019</a:t>
            </a:r>
            <a:r>
              <a:rPr lang="ja-JP" altLang="en-US" sz="2800" i="0" dirty="0">
                <a:solidFill>
                  <a:schemeClr val="bg1"/>
                </a:solidFill>
                <a:effectLst/>
              </a:rPr>
              <a:t>、</a:t>
            </a:r>
            <a:r>
              <a:rPr lang="en-US" altLang="ja-JP" sz="2800" i="0" dirty="0">
                <a:solidFill>
                  <a:schemeClr val="bg1"/>
                </a:solidFill>
                <a:effectLst/>
              </a:rPr>
              <a:t>『</a:t>
            </a:r>
            <a:r>
              <a:rPr lang="ja-JP" altLang="en-US" sz="2800" i="0" dirty="0">
                <a:solidFill>
                  <a:schemeClr val="bg1"/>
                </a:solidFill>
                <a:effectLst/>
              </a:rPr>
              <a:t>大学生のためのクリティカルシンキング：学びの基礎から教える実践へ</a:t>
            </a:r>
            <a:r>
              <a:rPr lang="en-US" altLang="ja-JP" sz="2800" i="0" dirty="0">
                <a:solidFill>
                  <a:schemeClr val="bg1"/>
                </a:solidFill>
                <a:effectLst/>
              </a:rPr>
              <a:t>』</a:t>
            </a:r>
            <a:r>
              <a:rPr lang="ja-JP" altLang="en-US" sz="2800" i="0" dirty="0">
                <a:solidFill>
                  <a:schemeClr val="bg1"/>
                </a:solidFill>
                <a:effectLst/>
              </a:rPr>
              <a:t>（楠見孝・田中優子訳</a:t>
            </a:r>
            <a:r>
              <a:rPr lang="en-US" altLang="ja-JP" sz="2800" i="0" dirty="0">
                <a:solidFill>
                  <a:schemeClr val="bg1"/>
                </a:solidFill>
                <a:effectLst/>
              </a:rPr>
              <a:t>)</a:t>
            </a:r>
            <a:r>
              <a:rPr lang="ja-JP" altLang="en-US" sz="2800" i="0" dirty="0">
                <a:solidFill>
                  <a:schemeClr val="bg1"/>
                </a:solidFill>
                <a:effectLst/>
              </a:rPr>
              <a:t>、 北大路書房</a:t>
            </a:r>
            <a:r>
              <a:rPr lang="en-US" altLang="ja-JP" sz="2800" i="0" dirty="0">
                <a:solidFill>
                  <a:schemeClr val="bg1"/>
                </a:solidFill>
                <a:effectLst/>
              </a:rPr>
              <a:t>.</a:t>
            </a:r>
            <a:r>
              <a:rPr lang="ja-JP" altLang="en-US" sz="2800" i="0" dirty="0">
                <a:solidFill>
                  <a:schemeClr val="bg1"/>
                </a:solidFill>
                <a:effectLst/>
              </a:rPr>
              <a:t>　</a:t>
            </a:r>
            <a:endParaRPr kumimoji="1" lang="ja-JP" altLang="en-US" sz="2800" dirty="0">
              <a:solidFill>
                <a:schemeClr val="bg1"/>
              </a:solidFill>
            </a:endParaRPr>
          </a:p>
        </p:txBody>
      </p:sp>
    </p:spTree>
    <p:extLst>
      <p:ext uri="{BB962C8B-B14F-4D97-AF65-F5344CB8AC3E}">
        <p14:creationId xmlns:p14="http://schemas.microsoft.com/office/powerpoint/2010/main" val="173313824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51855420-D76D-A65B-8EF3-46F1774B401E}"/>
              </a:ext>
            </a:extLst>
          </p:cNvPr>
          <p:cNvSpPr>
            <a:spLocks noGrp="1"/>
          </p:cNvSpPr>
          <p:nvPr>
            <p:ph type="title"/>
          </p:nvPr>
        </p:nvSpPr>
        <p:spPr>
          <a:xfrm>
            <a:off x="643468" y="643467"/>
            <a:ext cx="3415612" cy="5571066"/>
          </a:xfrm>
        </p:spPr>
        <p:txBody>
          <a:bodyPr>
            <a:normAutofit/>
          </a:bodyPr>
          <a:lstStyle/>
          <a:p>
            <a:pPr algn="ctr"/>
            <a:r>
              <a:rPr lang="ja-JP" altLang="en-US" dirty="0">
                <a:solidFill>
                  <a:srgbClr val="FFFFFF"/>
                </a:solidFill>
              </a:rPr>
              <a:t>構成</a:t>
            </a:r>
            <a:endParaRPr kumimoji="1" lang="ja-JP" altLang="en-US" dirty="0">
              <a:solidFill>
                <a:srgbClr val="FFFFFF"/>
              </a:solidFill>
            </a:endParaRPr>
          </a:p>
        </p:txBody>
      </p:sp>
      <p:graphicFrame>
        <p:nvGraphicFramePr>
          <p:cNvPr id="5" name="コンテンツ プレースホルダー 2">
            <a:extLst>
              <a:ext uri="{FF2B5EF4-FFF2-40B4-BE49-F238E27FC236}">
                <a16:creationId xmlns:a16="http://schemas.microsoft.com/office/drawing/2014/main" id="{57A6109E-15C5-9B41-A43F-F5A436275C0C}"/>
              </a:ext>
            </a:extLst>
          </p:cNvPr>
          <p:cNvGraphicFramePr>
            <a:graphicFrameLocks noGrp="1"/>
          </p:cNvGraphicFramePr>
          <p:nvPr>
            <p:ph idx="1"/>
            <p:extLst>
              <p:ext uri="{D42A27DB-BD31-4B8C-83A1-F6EECF244321}">
                <p14:modId xmlns:p14="http://schemas.microsoft.com/office/powerpoint/2010/main" val="2984191"/>
              </p:ext>
            </p:extLst>
          </p:nvPr>
        </p:nvGraphicFramePr>
        <p:xfrm>
          <a:off x="5603875" y="1454726"/>
          <a:ext cx="5641975" cy="4420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028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2A1016-34C3-4BE4-94F4-F4215EA18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60F6BE0B-12A9-E11A-4CB8-15CE5F059718}"/>
              </a:ext>
            </a:extLst>
          </p:cNvPr>
          <p:cNvSpPr>
            <a:spLocks noGrp="1"/>
          </p:cNvSpPr>
          <p:nvPr>
            <p:ph type="title"/>
          </p:nvPr>
        </p:nvSpPr>
        <p:spPr>
          <a:xfrm>
            <a:off x="1024129" y="585216"/>
            <a:ext cx="10329671" cy="1499616"/>
          </a:xfrm>
        </p:spPr>
        <p:txBody>
          <a:bodyPr>
            <a:normAutofit/>
          </a:bodyPr>
          <a:lstStyle/>
          <a:p>
            <a:r>
              <a:rPr kumimoji="1" lang="en-US" altLang="ja-JP" dirty="0">
                <a:solidFill>
                  <a:srgbClr val="FFFFFF"/>
                </a:solidFill>
              </a:rPr>
              <a:t>1.</a:t>
            </a:r>
            <a:r>
              <a:rPr kumimoji="1" lang="ja-JP" altLang="en-US" dirty="0">
                <a:solidFill>
                  <a:srgbClr val="FFFFFF"/>
                </a:solidFill>
              </a:rPr>
              <a:t>なぜクリティカルシンキングか</a:t>
            </a:r>
          </a:p>
        </p:txBody>
      </p:sp>
      <p:cxnSp>
        <p:nvCxnSpPr>
          <p:cNvPr id="14" name="Straight Connector 13">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コンテンツ プレースホルダー 2">
            <a:extLst>
              <a:ext uri="{FF2B5EF4-FFF2-40B4-BE49-F238E27FC236}">
                <a16:creationId xmlns:a16="http://schemas.microsoft.com/office/drawing/2014/main" id="{A1485C80-8EDE-7A3E-EAD4-32A9EA82F086}"/>
              </a:ext>
            </a:extLst>
          </p:cNvPr>
          <p:cNvGraphicFramePr>
            <a:graphicFrameLocks noGrp="1"/>
          </p:cNvGraphicFramePr>
          <p:nvPr>
            <p:ph idx="1"/>
            <p:extLst>
              <p:ext uri="{D42A27DB-BD31-4B8C-83A1-F6EECF244321}">
                <p14:modId xmlns:p14="http://schemas.microsoft.com/office/powerpoint/2010/main" val="449346238"/>
              </p:ext>
            </p:extLst>
          </p:nvPr>
        </p:nvGraphicFramePr>
        <p:xfrm>
          <a:off x="1024129" y="2286000"/>
          <a:ext cx="10329671" cy="3519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フッター プレースホルダー 4">
            <a:extLst>
              <a:ext uri="{FF2B5EF4-FFF2-40B4-BE49-F238E27FC236}">
                <a16:creationId xmlns:a16="http://schemas.microsoft.com/office/drawing/2014/main" id="{1E2F4E38-6621-58D6-CE55-F3436989E95B}"/>
              </a:ext>
            </a:extLst>
          </p:cNvPr>
          <p:cNvSpPr>
            <a:spLocks noGrp="1"/>
          </p:cNvSpPr>
          <p:nvPr>
            <p:ph type="ftr" sz="quarter" idx="11"/>
          </p:nvPr>
        </p:nvSpPr>
        <p:spPr>
          <a:xfrm>
            <a:off x="-723333" y="5984722"/>
            <a:ext cx="5117566" cy="576124"/>
          </a:xfrm>
        </p:spPr>
        <p:txBody>
          <a:bodyPr>
            <a:noAutofit/>
          </a:bodyPr>
          <a:lstStyle/>
          <a:p>
            <a:pPr>
              <a:lnSpc>
                <a:spcPct val="90000"/>
              </a:lnSpc>
              <a:spcAft>
                <a:spcPts val="600"/>
              </a:spcAft>
            </a:pPr>
            <a:r>
              <a:rPr lang="en-US" altLang="ja-JP" sz="1400">
                <a:solidFill>
                  <a:schemeClr val="bg1"/>
                </a:solidFill>
              </a:rPr>
              <a:t>1. .</a:t>
            </a:r>
            <a:r>
              <a:rPr lang="ja-JP" altLang="en-US" sz="1600">
                <a:solidFill>
                  <a:schemeClr val="bg1"/>
                </a:solidFill>
              </a:rPr>
              <a:t>イールズ</a:t>
            </a:r>
            <a:r>
              <a:rPr lang="en-US" altLang="ja-JP" sz="1600">
                <a:solidFill>
                  <a:schemeClr val="bg1"/>
                </a:solidFill>
              </a:rPr>
              <a:t>-</a:t>
            </a:r>
            <a:r>
              <a:rPr lang="ja-JP" altLang="en-US" sz="1600">
                <a:solidFill>
                  <a:schemeClr val="bg1"/>
                </a:solidFill>
              </a:rPr>
              <a:t>レイノルズ他、</a:t>
            </a:r>
            <a:r>
              <a:rPr lang="en-US" altLang="ja-JP" sz="1600">
                <a:solidFill>
                  <a:schemeClr val="bg1"/>
                </a:solidFill>
              </a:rPr>
              <a:t>2019</a:t>
            </a:r>
            <a:r>
              <a:rPr lang="ja-JP" altLang="en-US" sz="1600">
                <a:solidFill>
                  <a:schemeClr val="bg1"/>
                </a:solidFill>
              </a:rPr>
              <a:t>、</a:t>
            </a:r>
            <a:r>
              <a:rPr lang="en-US" altLang="ja-JP" sz="1600">
                <a:solidFill>
                  <a:schemeClr val="bg1"/>
                </a:solidFill>
              </a:rPr>
              <a:t>2   </a:t>
            </a:r>
          </a:p>
          <a:p>
            <a:pPr>
              <a:lnSpc>
                <a:spcPct val="90000"/>
              </a:lnSpc>
              <a:spcAft>
                <a:spcPts val="600"/>
              </a:spcAft>
            </a:pPr>
            <a:r>
              <a:rPr lang="en-US" altLang="ja-JP" sz="1600">
                <a:solidFill>
                  <a:schemeClr val="bg1"/>
                </a:solidFill>
              </a:rPr>
              <a:t> 2.  </a:t>
            </a:r>
            <a:r>
              <a:rPr lang="ja-JP" altLang="en-US" sz="1600">
                <a:solidFill>
                  <a:schemeClr val="bg1"/>
                </a:solidFill>
              </a:rPr>
              <a:t>イールズ</a:t>
            </a:r>
            <a:r>
              <a:rPr lang="en-US" altLang="ja-JP" sz="1600">
                <a:solidFill>
                  <a:schemeClr val="bg1"/>
                </a:solidFill>
              </a:rPr>
              <a:t>-</a:t>
            </a:r>
            <a:r>
              <a:rPr lang="ja-JP" altLang="en-US" sz="1600">
                <a:solidFill>
                  <a:schemeClr val="bg1"/>
                </a:solidFill>
              </a:rPr>
              <a:t>レイノルズ他、</a:t>
            </a:r>
            <a:r>
              <a:rPr lang="en-US" altLang="ja-JP" sz="1600">
                <a:solidFill>
                  <a:schemeClr val="bg1"/>
                </a:solidFill>
              </a:rPr>
              <a:t>2019</a:t>
            </a:r>
            <a:r>
              <a:rPr lang="ja-JP" altLang="en-US" sz="1600">
                <a:solidFill>
                  <a:schemeClr val="bg1"/>
                </a:solidFill>
              </a:rPr>
              <a:t>、</a:t>
            </a:r>
            <a:r>
              <a:rPr lang="en-US" altLang="ja-JP" sz="1600">
                <a:solidFill>
                  <a:schemeClr val="bg1"/>
                </a:solidFill>
              </a:rPr>
              <a:t>3</a:t>
            </a:r>
            <a:endParaRPr lang="en-US" sz="1600" dirty="0">
              <a:solidFill>
                <a:schemeClr val="bg1"/>
              </a:solidFill>
            </a:endParaRPr>
          </a:p>
        </p:txBody>
      </p:sp>
    </p:spTree>
    <p:extLst>
      <p:ext uri="{BB962C8B-B14F-4D97-AF65-F5344CB8AC3E}">
        <p14:creationId xmlns:p14="http://schemas.microsoft.com/office/powerpoint/2010/main" val="375659942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2A1016-34C3-4BE4-94F4-F4215EA18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A2D76259-3C07-408A-B0AA-AACF01A1E63B}"/>
              </a:ext>
            </a:extLst>
          </p:cNvPr>
          <p:cNvSpPr>
            <a:spLocks noGrp="1"/>
          </p:cNvSpPr>
          <p:nvPr>
            <p:ph type="title"/>
          </p:nvPr>
        </p:nvSpPr>
        <p:spPr>
          <a:xfrm>
            <a:off x="1024129" y="585216"/>
            <a:ext cx="10329671" cy="1499616"/>
          </a:xfrm>
        </p:spPr>
        <p:txBody>
          <a:bodyPr>
            <a:normAutofit/>
          </a:bodyPr>
          <a:lstStyle/>
          <a:p>
            <a:r>
              <a:rPr kumimoji="1" lang="en-US" altLang="ja-JP" dirty="0">
                <a:solidFill>
                  <a:srgbClr val="FFFFFF"/>
                </a:solidFill>
              </a:rPr>
              <a:t>1.</a:t>
            </a:r>
            <a:r>
              <a:rPr kumimoji="1" lang="ja-JP" altLang="en-US" dirty="0">
                <a:solidFill>
                  <a:srgbClr val="FFFFFF"/>
                </a:solidFill>
              </a:rPr>
              <a:t>なぜクリティカルシンキングか</a:t>
            </a:r>
          </a:p>
        </p:txBody>
      </p:sp>
      <p:cxnSp>
        <p:nvCxnSpPr>
          <p:cNvPr id="12"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コンテンツ プレースホルダー 2">
            <a:extLst>
              <a:ext uri="{FF2B5EF4-FFF2-40B4-BE49-F238E27FC236}">
                <a16:creationId xmlns:a16="http://schemas.microsoft.com/office/drawing/2014/main" id="{240B19A4-EA0B-9D17-2716-09D55F00E3C6}"/>
              </a:ext>
            </a:extLst>
          </p:cNvPr>
          <p:cNvGraphicFramePr>
            <a:graphicFrameLocks noGrp="1"/>
          </p:cNvGraphicFramePr>
          <p:nvPr>
            <p:ph idx="1"/>
            <p:extLst>
              <p:ext uri="{D42A27DB-BD31-4B8C-83A1-F6EECF244321}">
                <p14:modId xmlns:p14="http://schemas.microsoft.com/office/powerpoint/2010/main" val="3401279266"/>
              </p:ext>
            </p:extLst>
          </p:nvPr>
        </p:nvGraphicFramePr>
        <p:xfrm>
          <a:off x="1024129" y="2286000"/>
          <a:ext cx="10329671" cy="3862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119423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2A1016-34C3-4BE4-94F4-F4215EA18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39B2A154-2347-4A5A-B010-20BE89DD41BF}"/>
              </a:ext>
            </a:extLst>
          </p:cNvPr>
          <p:cNvSpPr>
            <a:spLocks noGrp="1"/>
          </p:cNvSpPr>
          <p:nvPr>
            <p:ph type="title"/>
          </p:nvPr>
        </p:nvSpPr>
        <p:spPr>
          <a:xfrm>
            <a:off x="1024129" y="585216"/>
            <a:ext cx="10329671" cy="1499616"/>
          </a:xfrm>
        </p:spPr>
        <p:txBody>
          <a:bodyPr>
            <a:normAutofit/>
          </a:bodyPr>
          <a:lstStyle/>
          <a:p>
            <a:r>
              <a:rPr kumimoji="1" lang="en-US" altLang="ja-JP" dirty="0">
                <a:solidFill>
                  <a:srgbClr val="FFFFFF"/>
                </a:solidFill>
              </a:rPr>
              <a:t>1.</a:t>
            </a:r>
            <a:r>
              <a:rPr kumimoji="1" lang="ja-JP" altLang="en-US" dirty="0">
                <a:solidFill>
                  <a:srgbClr val="FFFFFF"/>
                </a:solidFill>
              </a:rPr>
              <a:t>なぜクリティカルシンキングか</a:t>
            </a:r>
          </a:p>
        </p:txBody>
      </p:sp>
      <p:cxnSp>
        <p:nvCxnSpPr>
          <p:cNvPr id="12"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コンテンツ プレースホルダー 2">
            <a:extLst>
              <a:ext uri="{FF2B5EF4-FFF2-40B4-BE49-F238E27FC236}">
                <a16:creationId xmlns:a16="http://schemas.microsoft.com/office/drawing/2014/main" id="{2E6CBB80-28E4-0123-1B1C-A6566ED14077}"/>
              </a:ext>
            </a:extLst>
          </p:cNvPr>
          <p:cNvGraphicFramePr>
            <a:graphicFrameLocks noGrp="1"/>
          </p:cNvGraphicFramePr>
          <p:nvPr>
            <p:ph idx="1"/>
            <p:extLst>
              <p:ext uri="{D42A27DB-BD31-4B8C-83A1-F6EECF244321}">
                <p14:modId xmlns:p14="http://schemas.microsoft.com/office/powerpoint/2010/main" val="111750203"/>
              </p:ext>
            </p:extLst>
          </p:nvPr>
        </p:nvGraphicFramePr>
        <p:xfrm>
          <a:off x="1024129" y="2286000"/>
          <a:ext cx="10329671" cy="3449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033998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2A1016-34C3-4BE4-94F4-F4215EA18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42A64E4D-254D-4596-8F96-0CCB37F61A23}"/>
              </a:ext>
            </a:extLst>
          </p:cNvPr>
          <p:cNvSpPr>
            <a:spLocks noGrp="1"/>
          </p:cNvSpPr>
          <p:nvPr>
            <p:ph type="title"/>
          </p:nvPr>
        </p:nvSpPr>
        <p:spPr>
          <a:xfrm>
            <a:off x="1024129" y="585216"/>
            <a:ext cx="10329671" cy="1499616"/>
          </a:xfrm>
        </p:spPr>
        <p:txBody>
          <a:bodyPr>
            <a:normAutofit/>
          </a:bodyPr>
          <a:lstStyle/>
          <a:p>
            <a:r>
              <a:rPr kumimoji="1" lang="en-US" altLang="ja-JP">
                <a:solidFill>
                  <a:srgbClr val="FFFFFF"/>
                </a:solidFill>
              </a:rPr>
              <a:t>1.</a:t>
            </a:r>
            <a:r>
              <a:rPr kumimoji="1" lang="ja-JP" altLang="en-US">
                <a:solidFill>
                  <a:srgbClr val="FFFFFF"/>
                </a:solidFill>
              </a:rPr>
              <a:t>なぜクリティカルシンキングか</a:t>
            </a:r>
          </a:p>
        </p:txBody>
      </p:sp>
      <p:cxnSp>
        <p:nvCxnSpPr>
          <p:cNvPr id="12"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コンテンツ プレースホルダー 2">
            <a:extLst>
              <a:ext uri="{FF2B5EF4-FFF2-40B4-BE49-F238E27FC236}">
                <a16:creationId xmlns:a16="http://schemas.microsoft.com/office/drawing/2014/main" id="{B25AC1CE-BD9D-972A-FC44-D1FF78449256}"/>
              </a:ext>
            </a:extLst>
          </p:cNvPr>
          <p:cNvGraphicFramePr>
            <a:graphicFrameLocks noGrp="1"/>
          </p:cNvGraphicFramePr>
          <p:nvPr>
            <p:ph idx="1"/>
            <p:extLst>
              <p:ext uri="{D42A27DB-BD31-4B8C-83A1-F6EECF244321}">
                <p14:modId xmlns:p14="http://schemas.microsoft.com/office/powerpoint/2010/main" val="3458440818"/>
              </p:ext>
            </p:extLst>
          </p:nvPr>
        </p:nvGraphicFramePr>
        <p:xfrm>
          <a:off x="1024129" y="2286000"/>
          <a:ext cx="10329671" cy="3862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079702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2A1016-34C3-4BE4-94F4-F4215EA18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0503FD2D-3988-5ED5-D43A-3176EF6C7857}"/>
              </a:ext>
            </a:extLst>
          </p:cNvPr>
          <p:cNvSpPr>
            <a:spLocks noGrp="1"/>
          </p:cNvSpPr>
          <p:nvPr>
            <p:ph type="title"/>
          </p:nvPr>
        </p:nvSpPr>
        <p:spPr>
          <a:xfrm>
            <a:off x="1024129" y="557507"/>
            <a:ext cx="10329671" cy="1499616"/>
          </a:xfrm>
        </p:spPr>
        <p:txBody>
          <a:bodyPr>
            <a:normAutofit/>
          </a:bodyPr>
          <a:lstStyle/>
          <a:p>
            <a:r>
              <a:rPr kumimoji="1" lang="en-US" altLang="ja-JP" dirty="0">
                <a:solidFill>
                  <a:srgbClr val="FFFFFF"/>
                </a:solidFill>
              </a:rPr>
              <a:t>2.</a:t>
            </a:r>
            <a:r>
              <a:rPr kumimoji="1" lang="ja-JP" altLang="en-US" dirty="0">
                <a:solidFill>
                  <a:srgbClr val="FFFFFF"/>
                </a:solidFill>
              </a:rPr>
              <a:t>クリティカルシンキングの手順</a:t>
            </a:r>
          </a:p>
        </p:txBody>
      </p:sp>
      <p:cxnSp>
        <p:nvCxnSpPr>
          <p:cNvPr id="14" name="Straight Connector 13">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コンテンツ プレースホルダー 2">
            <a:extLst>
              <a:ext uri="{FF2B5EF4-FFF2-40B4-BE49-F238E27FC236}">
                <a16:creationId xmlns:a16="http://schemas.microsoft.com/office/drawing/2014/main" id="{14E07816-760C-4F45-5DDB-FC5598EB7D30}"/>
              </a:ext>
            </a:extLst>
          </p:cNvPr>
          <p:cNvGraphicFramePr>
            <a:graphicFrameLocks noGrp="1"/>
          </p:cNvGraphicFramePr>
          <p:nvPr>
            <p:ph idx="1"/>
            <p:extLst>
              <p:ext uri="{D42A27DB-BD31-4B8C-83A1-F6EECF244321}">
                <p14:modId xmlns:p14="http://schemas.microsoft.com/office/powerpoint/2010/main" val="1808846833"/>
              </p:ext>
            </p:extLst>
          </p:nvPr>
        </p:nvGraphicFramePr>
        <p:xfrm>
          <a:off x="1024129" y="2286001"/>
          <a:ext cx="10329671" cy="358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フッター プレースホルダー 4">
            <a:extLst>
              <a:ext uri="{FF2B5EF4-FFF2-40B4-BE49-F238E27FC236}">
                <a16:creationId xmlns:a16="http://schemas.microsoft.com/office/drawing/2014/main" id="{0546786F-DC9D-1EED-BF78-B4A95EDAD2CD}"/>
              </a:ext>
            </a:extLst>
          </p:cNvPr>
          <p:cNvSpPr>
            <a:spLocks noGrp="1"/>
          </p:cNvSpPr>
          <p:nvPr>
            <p:ph type="ftr" sz="quarter" idx="11"/>
          </p:nvPr>
        </p:nvSpPr>
        <p:spPr>
          <a:xfrm>
            <a:off x="-828566" y="6196382"/>
            <a:ext cx="5117566" cy="274320"/>
          </a:xfrm>
        </p:spPr>
        <p:txBody>
          <a:bodyPr>
            <a:noAutofit/>
          </a:bodyPr>
          <a:lstStyle/>
          <a:p>
            <a:pPr>
              <a:spcAft>
                <a:spcPts val="600"/>
              </a:spcAft>
            </a:pPr>
            <a:r>
              <a:rPr lang="en-US" altLang="ja-JP" sz="1600" dirty="0">
                <a:solidFill>
                  <a:schemeClr val="bg1"/>
                </a:solidFill>
              </a:rPr>
              <a:t>3. </a:t>
            </a:r>
            <a:r>
              <a:rPr lang="ja-JP" altLang="en-US" sz="1600" dirty="0">
                <a:solidFill>
                  <a:schemeClr val="bg1"/>
                </a:solidFill>
              </a:rPr>
              <a:t>イールズ</a:t>
            </a:r>
            <a:r>
              <a:rPr lang="en-US" altLang="ja-JP" sz="1600" dirty="0">
                <a:solidFill>
                  <a:schemeClr val="bg1"/>
                </a:solidFill>
              </a:rPr>
              <a:t>-</a:t>
            </a:r>
            <a:r>
              <a:rPr lang="ja-JP" altLang="en-US" sz="1600" dirty="0">
                <a:solidFill>
                  <a:schemeClr val="bg1"/>
                </a:solidFill>
              </a:rPr>
              <a:t>レイノルズ他、</a:t>
            </a:r>
            <a:r>
              <a:rPr lang="en-US" altLang="ja-JP" sz="1600" dirty="0">
                <a:solidFill>
                  <a:schemeClr val="bg1"/>
                </a:solidFill>
              </a:rPr>
              <a:t>2019</a:t>
            </a:r>
            <a:r>
              <a:rPr lang="ja-JP" altLang="en-US" sz="1600" dirty="0">
                <a:solidFill>
                  <a:schemeClr val="bg1"/>
                </a:solidFill>
              </a:rPr>
              <a:t>、</a:t>
            </a:r>
            <a:r>
              <a:rPr lang="en-US" altLang="ja-JP" sz="1600" dirty="0">
                <a:solidFill>
                  <a:schemeClr val="bg1"/>
                </a:solidFill>
              </a:rPr>
              <a:t>5-6</a:t>
            </a:r>
            <a:endParaRPr lang="en-US" sz="1600" dirty="0">
              <a:solidFill>
                <a:schemeClr val="bg1"/>
              </a:solidFill>
            </a:endParaRPr>
          </a:p>
        </p:txBody>
      </p:sp>
    </p:spTree>
    <p:extLst>
      <p:ext uri="{BB962C8B-B14F-4D97-AF65-F5344CB8AC3E}">
        <p14:creationId xmlns:p14="http://schemas.microsoft.com/office/powerpoint/2010/main" val="220455329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2A1016-34C3-4BE4-94F4-F4215EA18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ABD7726-C445-13C7-038F-4457A2B41F1F}"/>
              </a:ext>
            </a:extLst>
          </p:cNvPr>
          <p:cNvSpPr>
            <a:spLocks noGrp="1"/>
          </p:cNvSpPr>
          <p:nvPr>
            <p:ph type="title"/>
          </p:nvPr>
        </p:nvSpPr>
        <p:spPr>
          <a:xfrm>
            <a:off x="1024129" y="585216"/>
            <a:ext cx="10329671" cy="1499616"/>
          </a:xfrm>
        </p:spPr>
        <p:txBody>
          <a:bodyPr>
            <a:normAutofit/>
          </a:bodyPr>
          <a:lstStyle/>
          <a:p>
            <a:r>
              <a:rPr kumimoji="1" lang="en-US" altLang="ja-JP" dirty="0">
                <a:solidFill>
                  <a:srgbClr val="FFFFFF"/>
                </a:solidFill>
              </a:rPr>
              <a:t>2.</a:t>
            </a:r>
            <a:r>
              <a:rPr kumimoji="1" lang="ja-JP" altLang="en-US" dirty="0">
                <a:solidFill>
                  <a:srgbClr val="FFFFFF"/>
                </a:solidFill>
              </a:rPr>
              <a:t>クリティカルシンキングの</a:t>
            </a:r>
            <a:r>
              <a:rPr lang="ja-JP" altLang="en-US" dirty="0">
                <a:solidFill>
                  <a:srgbClr val="FFFFFF"/>
                </a:solidFill>
              </a:rPr>
              <a:t>手順</a:t>
            </a:r>
            <a:endParaRPr kumimoji="1" lang="ja-JP" altLang="en-US" dirty="0">
              <a:solidFill>
                <a:srgbClr val="FFFFFF"/>
              </a:solidFill>
            </a:endParaRPr>
          </a:p>
        </p:txBody>
      </p:sp>
      <p:cxnSp>
        <p:nvCxnSpPr>
          <p:cNvPr id="14" name="Straight Connector 13">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コンテンツ プレースホルダー 2">
            <a:extLst>
              <a:ext uri="{FF2B5EF4-FFF2-40B4-BE49-F238E27FC236}">
                <a16:creationId xmlns:a16="http://schemas.microsoft.com/office/drawing/2014/main" id="{F75A42C3-8792-A237-6392-413B979BE547}"/>
              </a:ext>
            </a:extLst>
          </p:cNvPr>
          <p:cNvGraphicFramePr>
            <a:graphicFrameLocks noGrp="1"/>
          </p:cNvGraphicFramePr>
          <p:nvPr>
            <p:ph idx="1"/>
            <p:extLst>
              <p:ext uri="{D42A27DB-BD31-4B8C-83A1-F6EECF244321}">
                <p14:modId xmlns:p14="http://schemas.microsoft.com/office/powerpoint/2010/main" val="1753002203"/>
              </p:ext>
            </p:extLst>
          </p:nvPr>
        </p:nvGraphicFramePr>
        <p:xfrm>
          <a:off x="1024129" y="2286000"/>
          <a:ext cx="10329671" cy="3862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フッター プレースホルダー 4">
            <a:extLst>
              <a:ext uri="{FF2B5EF4-FFF2-40B4-BE49-F238E27FC236}">
                <a16:creationId xmlns:a16="http://schemas.microsoft.com/office/drawing/2014/main" id="{023E5E57-A091-BD89-F9A3-3E9DF4B23DD6}"/>
              </a:ext>
            </a:extLst>
          </p:cNvPr>
          <p:cNvSpPr>
            <a:spLocks noGrp="1"/>
          </p:cNvSpPr>
          <p:nvPr>
            <p:ph type="ftr" sz="quarter" idx="11"/>
          </p:nvPr>
        </p:nvSpPr>
        <p:spPr>
          <a:xfrm>
            <a:off x="-916450" y="6172678"/>
            <a:ext cx="5117566" cy="274320"/>
          </a:xfrm>
        </p:spPr>
        <p:txBody>
          <a:bodyPr>
            <a:noAutofit/>
          </a:bodyPr>
          <a:lstStyle/>
          <a:p>
            <a:pPr>
              <a:spcAft>
                <a:spcPts val="600"/>
              </a:spcAft>
            </a:pPr>
            <a:r>
              <a:rPr lang="en-US" altLang="ja-JP" sz="1600" dirty="0">
                <a:solidFill>
                  <a:schemeClr val="bg1"/>
                </a:solidFill>
              </a:rPr>
              <a:t>4. </a:t>
            </a:r>
            <a:r>
              <a:rPr lang="ja-JP" altLang="en-US" sz="1600" dirty="0">
                <a:solidFill>
                  <a:schemeClr val="bg1"/>
                </a:solidFill>
              </a:rPr>
              <a:t>イールズ</a:t>
            </a:r>
            <a:r>
              <a:rPr lang="en-US" altLang="ja-JP" sz="1600" dirty="0">
                <a:solidFill>
                  <a:schemeClr val="bg1"/>
                </a:solidFill>
              </a:rPr>
              <a:t>-</a:t>
            </a:r>
            <a:r>
              <a:rPr lang="ja-JP" altLang="en-US" sz="1600" dirty="0">
                <a:solidFill>
                  <a:schemeClr val="bg1"/>
                </a:solidFill>
              </a:rPr>
              <a:t>レイノルズ他、</a:t>
            </a:r>
            <a:r>
              <a:rPr lang="en-US" altLang="ja-JP" sz="1600" dirty="0">
                <a:solidFill>
                  <a:schemeClr val="bg1"/>
                </a:solidFill>
              </a:rPr>
              <a:t>2019</a:t>
            </a:r>
            <a:r>
              <a:rPr lang="ja-JP" altLang="en-US" sz="1600" dirty="0">
                <a:solidFill>
                  <a:schemeClr val="bg1"/>
                </a:solidFill>
              </a:rPr>
              <a:t>、</a:t>
            </a:r>
            <a:r>
              <a:rPr lang="en-US" altLang="ja-JP" sz="1600" dirty="0">
                <a:solidFill>
                  <a:schemeClr val="bg1"/>
                </a:solidFill>
              </a:rPr>
              <a:t>7</a:t>
            </a:r>
            <a:endParaRPr lang="en-US" sz="1600" dirty="0">
              <a:solidFill>
                <a:schemeClr val="bg1"/>
              </a:solidFill>
            </a:endParaRPr>
          </a:p>
        </p:txBody>
      </p:sp>
    </p:spTree>
    <p:extLst>
      <p:ext uri="{BB962C8B-B14F-4D97-AF65-F5344CB8AC3E}">
        <p14:creationId xmlns:p14="http://schemas.microsoft.com/office/powerpoint/2010/main" val="90377598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2A1016-34C3-4BE4-94F4-F4215EA18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54998A55-B801-C66C-DCE2-925862C87BE4}"/>
              </a:ext>
            </a:extLst>
          </p:cNvPr>
          <p:cNvSpPr>
            <a:spLocks noGrp="1"/>
          </p:cNvSpPr>
          <p:nvPr>
            <p:ph type="title"/>
          </p:nvPr>
        </p:nvSpPr>
        <p:spPr>
          <a:xfrm>
            <a:off x="1024129" y="585216"/>
            <a:ext cx="10329671" cy="1499616"/>
          </a:xfrm>
        </p:spPr>
        <p:txBody>
          <a:bodyPr>
            <a:normAutofit/>
          </a:bodyPr>
          <a:lstStyle/>
          <a:p>
            <a:r>
              <a:rPr kumimoji="1" lang="en-US" altLang="ja-JP" dirty="0">
                <a:solidFill>
                  <a:srgbClr val="FFFFFF"/>
                </a:solidFill>
              </a:rPr>
              <a:t>2.</a:t>
            </a:r>
            <a:r>
              <a:rPr kumimoji="1" lang="ja-JP" altLang="en-US" dirty="0">
                <a:solidFill>
                  <a:srgbClr val="FFFFFF"/>
                </a:solidFill>
              </a:rPr>
              <a:t>クリティカルシンキングの</a:t>
            </a:r>
            <a:r>
              <a:rPr lang="ja-JP" altLang="en-US" dirty="0">
                <a:solidFill>
                  <a:srgbClr val="FFFFFF"/>
                </a:solidFill>
              </a:rPr>
              <a:t>手順</a:t>
            </a:r>
            <a:endParaRPr kumimoji="1" lang="ja-JP" altLang="en-US" dirty="0">
              <a:solidFill>
                <a:srgbClr val="FFFFFF"/>
              </a:solidFill>
            </a:endParaRPr>
          </a:p>
        </p:txBody>
      </p:sp>
      <p:cxnSp>
        <p:nvCxnSpPr>
          <p:cNvPr id="14" name="Straight Connector 13">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コンテンツ プレースホルダー 2">
            <a:extLst>
              <a:ext uri="{FF2B5EF4-FFF2-40B4-BE49-F238E27FC236}">
                <a16:creationId xmlns:a16="http://schemas.microsoft.com/office/drawing/2014/main" id="{D5BCEC65-6816-49B5-6775-487449D63264}"/>
              </a:ext>
            </a:extLst>
          </p:cNvPr>
          <p:cNvGraphicFramePr>
            <a:graphicFrameLocks noGrp="1"/>
          </p:cNvGraphicFramePr>
          <p:nvPr>
            <p:ph idx="1"/>
            <p:extLst>
              <p:ext uri="{D42A27DB-BD31-4B8C-83A1-F6EECF244321}">
                <p14:modId xmlns:p14="http://schemas.microsoft.com/office/powerpoint/2010/main" val="484510896"/>
              </p:ext>
            </p:extLst>
          </p:nvPr>
        </p:nvGraphicFramePr>
        <p:xfrm>
          <a:off x="1024129" y="2286001"/>
          <a:ext cx="10329671" cy="3158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フッター プレースホルダー 4">
            <a:extLst>
              <a:ext uri="{FF2B5EF4-FFF2-40B4-BE49-F238E27FC236}">
                <a16:creationId xmlns:a16="http://schemas.microsoft.com/office/drawing/2014/main" id="{58EE2708-6E79-6625-99EC-BE0AA0138C19}"/>
              </a:ext>
            </a:extLst>
          </p:cNvPr>
          <p:cNvSpPr>
            <a:spLocks noGrp="1"/>
          </p:cNvSpPr>
          <p:nvPr>
            <p:ph type="ftr" sz="quarter" idx="11"/>
          </p:nvPr>
        </p:nvSpPr>
        <p:spPr>
          <a:xfrm>
            <a:off x="-910452" y="6238006"/>
            <a:ext cx="5117566" cy="274320"/>
          </a:xfrm>
        </p:spPr>
        <p:txBody>
          <a:bodyPr>
            <a:noAutofit/>
          </a:bodyPr>
          <a:lstStyle/>
          <a:p>
            <a:pPr>
              <a:spcAft>
                <a:spcPts val="600"/>
              </a:spcAft>
            </a:pPr>
            <a:r>
              <a:rPr lang="en-US" altLang="ja-JP" sz="1600" dirty="0">
                <a:solidFill>
                  <a:schemeClr val="bg1"/>
                </a:solidFill>
              </a:rPr>
              <a:t>5. </a:t>
            </a:r>
            <a:r>
              <a:rPr lang="ja-JP" altLang="en-US" sz="1600" dirty="0">
                <a:solidFill>
                  <a:schemeClr val="bg1"/>
                </a:solidFill>
              </a:rPr>
              <a:t>イールズ</a:t>
            </a:r>
            <a:r>
              <a:rPr lang="en-US" altLang="ja-JP" sz="1600" dirty="0">
                <a:solidFill>
                  <a:schemeClr val="bg1"/>
                </a:solidFill>
              </a:rPr>
              <a:t>-</a:t>
            </a:r>
            <a:r>
              <a:rPr lang="ja-JP" altLang="en-US" sz="1600" dirty="0">
                <a:solidFill>
                  <a:schemeClr val="bg1"/>
                </a:solidFill>
              </a:rPr>
              <a:t>レイノルズ他、</a:t>
            </a:r>
            <a:r>
              <a:rPr lang="en-US" altLang="ja-JP" sz="1600" dirty="0">
                <a:solidFill>
                  <a:schemeClr val="bg1"/>
                </a:solidFill>
              </a:rPr>
              <a:t>2019</a:t>
            </a:r>
            <a:r>
              <a:rPr lang="ja-JP" altLang="en-US" sz="1600" dirty="0">
                <a:solidFill>
                  <a:schemeClr val="bg1"/>
                </a:solidFill>
              </a:rPr>
              <a:t>、</a:t>
            </a:r>
            <a:r>
              <a:rPr lang="en-US" altLang="ja-JP" sz="1600" dirty="0">
                <a:solidFill>
                  <a:schemeClr val="bg1"/>
                </a:solidFill>
              </a:rPr>
              <a:t>9-11</a:t>
            </a:r>
            <a:endParaRPr lang="en-US" sz="1600" dirty="0">
              <a:solidFill>
                <a:schemeClr val="bg1"/>
              </a:solidFill>
            </a:endParaRPr>
          </a:p>
        </p:txBody>
      </p:sp>
    </p:spTree>
    <p:extLst>
      <p:ext uri="{BB962C8B-B14F-4D97-AF65-F5344CB8AC3E}">
        <p14:creationId xmlns:p14="http://schemas.microsoft.com/office/powerpoint/2010/main" val="119474906"/>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インテグラル">
  <a:themeElements>
    <a:clrScheme name="インテグラル">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インテグラル">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2725</TotalTime>
  <Words>4685</Words>
  <Application>Microsoft Office PowerPoint</Application>
  <PresentationFormat>ワイド画面</PresentationFormat>
  <Paragraphs>180</Paragraphs>
  <Slides>17</Slides>
  <Notes>16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メイリオ</vt:lpstr>
      <vt:lpstr>游ゴシック</vt:lpstr>
      <vt:lpstr>Tw Cen MT</vt:lpstr>
      <vt:lpstr>Tw Cen MT Condensed</vt:lpstr>
      <vt:lpstr>Wingdings 3</vt:lpstr>
      <vt:lpstr>インテグラル</vt:lpstr>
      <vt:lpstr>レポートを 書き始めるための クリティカルシンキング</vt:lpstr>
      <vt:lpstr>構成</vt:lpstr>
      <vt:lpstr>1.なぜクリティカルシンキングか</vt:lpstr>
      <vt:lpstr>1.なぜクリティカルシンキングか</vt:lpstr>
      <vt:lpstr>1.なぜクリティカルシンキングか</vt:lpstr>
      <vt:lpstr>1.なぜクリティカルシンキングか</vt:lpstr>
      <vt:lpstr>2.クリティカルシンキングの手順</vt:lpstr>
      <vt:lpstr>2.クリティカルシンキングの手順</vt:lpstr>
      <vt:lpstr>2.クリティカルシンキングの手順</vt:lpstr>
      <vt:lpstr>2.クリティカルシンキングの手順</vt:lpstr>
      <vt:lpstr>3.クリティカルシンキングの実践</vt:lpstr>
      <vt:lpstr>3.クリティカルシンキングの実践</vt:lpstr>
      <vt:lpstr>3.クリティカルシンキングの実践</vt:lpstr>
      <vt:lpstr>3.クリティカルシンキングの実践</vt:lpstr>
      <vt:lpstr>PowerPoint プレゼンテーション</vt:lpstr>
      <vt:lpstr>3.クリティカルシンキングの実践</vt:lpstr>
      <vt:lpstr>このスライドで用いた文献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クリティカルシンキングの実践</dc:title>
  <dc:creator>池上　めぐみ</dc:creator>
  <cp:lastModifiedBy>池上　めぐみ</cp:lastModifiedBy>
  <cp:revision>105</cp:revision>
  <dcterms:created xsi:type="dcterms:W3CDTF">2022-10-12T06:55:55Z</dcterms:created>
  <dcterms:modified xsi:type="dcterms:W3CDTF">2022-12-13T04:55:58Z</dcterms:modified>
</cp:coreProperties>
</file>